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5" r:id="rId3"/>
  </p:sldMasterIdLst>
  <p:notesMasterIdLst>
    <p:notesMasterId r:id="rId22"/>
  </p:notesMasterIdLst>
  <p:handoutMasterIdLst>
    <p:handoutMasterId r:id="rId23"/>
  </p:handoutMasterIdLst>
  <p:sldIdLst>
    <p:sldId id="26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93" r:id="rId13"/>
    <p:sldId id="294" r:id="rId14"/>
    <p:sldId id="282" r:id="rId15"/>
    <p:sldId id="285" r:id="rId16"/>
    <p:sldId id="286" r:id="rId17"/>
    <p:sldId id="287" r:id="rId18"/>
    <p:sldId id="288" r:id="rId19"/>
    <p:sldId id="289" r:id="rId20"/>
    <p:sldId id="292" r:id="rId2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CC00CC"/>
    <a:srgbClr val="FFFF66"/>
    <a:srgbClr val="8A646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8" d="100"/>
          <a:sy n="78" d="100"/>
        </p:scale>
        <p:origin x="-27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01694751141549E-2"/>
          <c:y val="0.2179261862917399"/>
          <c:w val="0.85146241550450918"/>
          <c:h val="0.475585569378520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explosion val="1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66FF99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</c:dPt>
          <c:dLbls>
            <c:dLbl>
              <c:idx val="1"/>
              <c:layout>
                <c:manualLayout>
                  <c:x val="8.5344304445486213E-2"/>
                  <c:y val="-5.06782170682091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215768720826231E-3"/>
                  <c:y val="-3.66212307820046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94299028954956E-2"/>
                  <c:y val="2.21582275853479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H Niramit AS" pitchFamily="2" charset="-34"/>
                    <a:cs typeface="TH Niramit AS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รพท.</c:v>
                </c:pt>
                <c:pt idx="1">
                  <c:v>รพช.</c:v>
                </c:pt>
                <c:pt idx="2">
                  <c:v>รพ.สต.</c:v>
                </c:pt>
                <c:pt idx="3">
                  <c:v>รพ.เอกชน</c:v>
                </c:pt>
                <c:pt idx="4">
                  <c:v>สถานพยาบาลเอกชน (รับ ผป.ค้างคืน)</c:v>
                </c:pt>
                <c:pt idx="5">
                  <c:v>สถานพยาบาลเอกชน (ไม่รับ ผป.ค้างคืน)</c:v>
                </c:pt>
                <c:pt idx="6">
                  <c:v>คลินิกสัตว์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11</c:v>
                </c:pt>
                <c:pt idx="2">
                  <c:v>110</c:v>
                </c:pt>
                <c:pt idx="3">
                  <c:v>2</c:v>
                </c:pt>
                <c:pt idx="4">
                  <c:v>2</c:v>
                </c:pt>
                <c:pt idx="5">
                  <c:v>207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 w="0">
      <a:solidFill>
        <a:schemeClr val="tx1"/>
      </a:solidFill>
    </a:ln>
    <a:effectLst>
      <a:outerShdw blurRad="50800" dist="38100" dir="10800000" algn="r" rotWithShape="0">
        <a:srgbClr val="1F497D">
          <a:lumMod val="60000"/>
          <a:lumOff val="40000"/>
          <a:alpha val="83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 sz="2000" b="1" i="0" baseline="0">
          <a:solidFill>
            <a:srgbClr val="0070C0"/>
          </a:solidFill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28461149313299"/>
          <c:y val="0.18049180404887971"/>
          <c:w val="0.78177953278823087"/>
          <c:h val="0.69756435313297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ทั้งหมด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3.9485662455415399E-3"/>
                  <c:y val="0.13308429118773946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TH Baijam" pitchFamily="2" charset="-34"/>
                      <a:cs typeface="TH Baijam" pitchFamily="2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H Baijam" pitchFamily="2" charset="-34"/>
                    <a:cs typeface="TH Baijam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โรงพยาบาลของรัฐ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ผ่านการประเมิน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6856040117196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H Baijam" pitchFamily="2" charset="-34"/>
                    <a:cs typeface="TH Baijam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โรงพยาบาลของรัฐ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อยู่ระหว่างการพัฒนา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5809437425692332E-3"/>
                  <c:y val="0.127138832544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H Baijam" pitchFamily="2" charset="-34"/>
                    <a:cs typeface="TH Baijam" pitchFamily="2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โรงพยาบาลของรัฐ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521280"/>
        <c:axId val="39539456"/>
        <c:axId val="0"/>
      </c:bar3DChart>
      <c:catAx>
        <c:axId val="395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defRPr>
            </a:pPr>
            <a:endParaRPr lang="th-TH"/>
          </a:p>
        </c:txPr>
        <c:crossAx val="39539456"/>
        <c:crosses val="autoZero"/>
        <c:auto val="1"/>
        <c:lblAlgn val="ctr"/>
        <c:lblOffset val="100"/>
        <c:noMultiLvlLbl val="0"/>
      </c:catAx>
      <c:valAx>
        <c:axId val="39539456"/>
        <c:scaling>
          <c:orientation val="minMax"/>
          <c:max val="16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H Baijam" pitchFamily="2" charset="-34"/>
                <a:cs typeface="TH Baijam" pitchFamily="2" charset="-34"/>
              </a:defRPr>
            </a:pPr>
            <a:endParaRPr lang="th-TH"/>
          </a:p>
        </c:txPr>
        <c:crossAx val="39521280"/>
        <c:crosses val="autoZero"/>
        <c:crossBetween val="between"/>
        <c:majorUnit val="4"/>
      </c:valAx>
      <c:spPr>
        <a:noFill/>
        <a:ln w="18089">
          <a:noFill/>
        </a:ln>
      </c:spPr>
    </c:plotArea>
    <c:legend>
      <c:legendPos val="r"/>
      <c:layout>
        <c:manualLayout>
          <c:xMode val="edge"/>
          <c:yMode val="edge"/>
          <c:x val="0.28198400841034249"/>
          <c:y val="2.1112384836198478E-3"/>
          <c:w val="0.69593075893723266"/>
          <c:h val="0.1455265822249576"/>
        </c:manualLayout>
      </c:layout>
      <c:overlay val="0"/>
      <c:txPr>
        <a:bodyPr/>
        <a:lstStyle/>
        <a:p>
          <a:pPr>
            <a:defRPr sz="2800" b="1" i="0" baseline="0">
              <a:latin typeface="TH Baijam" pitchFamily="2" charset="-34"/>
              <a:cs typeface="TH Baijam" pitchFamily="2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27133" cmpd="thickThin">
      <a:noFill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282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67951778939198E-3"/>
          <c:y val="7.0662083297934504E-4"/>
          <c:w val="0.99793328974376028"/>
          <c:h val="0.99929331013298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ตรวจหาโลหะหนัก</c:v>
                </c:pt>
              </c:strCache>
            </c:strRef>
          </c:tx>
          <c:explosion val="6"/>
          <c:dPt>
            <c:idx val="0"/>
            <c:bubble3D val="0"/>
            <c:explosion val="15"/>
            <c:spPr>
              <a:solidFill>
                <a:srgbClr val="00B0F0"/>
              </a:solidFill>
            </c:spPr>
          </c:dPt>
          <c:dPt>
            <c:idx val="1"/>
            <c:bubble3D val="0"/>
            <c:explosion val="9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6.2652563059398023E-2"/>
                  <c:y val="-0.17373432976184491"/>
                </c:manualLayout>
              </c:layout>
              <c:tx>
                <c:rich>
                  <a:bodyPr/>
                  <a:lstStyle/>
                  <a:p>
                    <a:r>
                      <a:rPr lang="th-TH" sz="1800" dirty="0"/>
                      <a:t>ปชก.เป้าหมาย, </a:t>
                    </a:r>
                    <a:r>
                      <a:rPr lang="th-TH" sz="1800" dirty="0" smtClean="0"/>
                      <a:t>7559</a:t>
                    </a:r>
                    <a:r>
                      <a:rPr lang="th-TH" sz="1800" baseline="0" dirty="0" smtClean="0"/>
                      <a:t>คน</a:t>
                    </a:r>
                    <a:endParaRPr lang="th-TH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8354804864665585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th-TH" sz="1400" dirty="0"/>
                      <a:t>ได้รับการ</a:t>
                    </a:r>
                    <a:r>
                      <a:rPr lang="th-TH" sz="1400" dirty="0" smtClean="0"/>
                      <a:t>ตรวจ</a:t>
                    </a:r>
                    <a:r>
                      <a:rPr lang="th-TH" sz="1400" baseline="0" dirty="0" smtClean="0"/>
                      <a:t> </a:t>
                    </a:r>
                    <a:r>
                      <a:rPr lang="en-US" sz="1400" baseline="0" dirty="0" smtClean="0"/>
                      <a:t>373</a:t>
                    </a:r>
                    <a:r>
                      <a:rPr lang="th-TH" sz="1400" dirty="0" smtClean="0"/>
                      <a:t> คน คิดเป็นร้อยละ4.93</a:t>
                    </a:r>
                    <a:endParaRPr lang="th-TH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ปชก.เป้าหมาย</c:v>
                </c:pt>
                <c:pt idx="1">
                  <c:v>ได้รับการตรวจ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4976</c:v>
                </c:pt>
                <c:pt idx="1">
                  <c:v>209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rgbClr val="FF9900"/>
          </a:solidFill>
        </a:ln>
      </c:spPr>
    </c:plotArea>
    <c:plotVisOnly val="1"/>
    <c:dispBlanksAs val="zero"/>
    <c:showDLblsOverMax val="0"/>
  </c:chart>
  <c:spPr>
    <a:solidFill>
      <a:schemeClr val="bg1">
        <a:alpha val="80000"/>
      </a:schemeClr>
    </a:solidFill>
    <a:ln>
      <a:solidFill>
        <a:srgbClr val="FFC000"/>
      </a:solidFill>
    </a:ln>
  </c:spPr>
  <c:txPr>
    <a:bodyPr/>
    <a:lstStyle/>
    <a:p>
      <a:pPr>
        <a:defRPr sz="2000" b="1">
          <a:latin typeface="TH Niramit AS" pitchFamily="2" charset="-34"/>
          <a:cs typeface="TH Niramit AS" pitchFamily="2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833066817804586"/>
          <c:y val="0"/>
        </c:manualLayout>
      </c:layout>
      <c:overlay val="0"/>
      <c:txPr>
        <a:bodyPr/>
        <a:lstStyle/>
        <a:p>
          <a:pPr>
            <a:defRPr sz="2795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defRPr>
          </a:pPr>
          <a:endParaRPr lang="th-TH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941749767267349E-2"/>
          <c:y val="0.13730146541451818"/>
          <c:w val="0.96392498534645588"/>
          <c:h val="0.862698534585485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ตรวจพบโลหะหนัก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explosion val="9"/>
          <c:dPt>
            <c:idx val="0"/>
            <c:bubble3D val="0"/>
            <c:explosion val="2"/>
            <c:spPr>
              <a:solidFill>
                <a:srgbClr val="00B050"/>
              </a:solidFill>
              <a:ln>
                <a:noFill/>
              </a:ln>
            </c:spPr>
          </c:dPt>
          <c:dPt>
            <c:idx val="1"/>
            <c:bubble3D val="0"/>
            <c:explosion val="11"/>
            <c:spPr>
              <a:solidFill>
                <a:srgbClr val="FFFF00"/>
              </a:solidFill>
              <a:ln>
                <a:noFill/>
              </a:ln>
            </c:spPr>
          </c:dPt>
          <c:dPt>
            <c:idx val="2"/>
            <c:bubble3D val="0"/>
            <c:explosion val="11"/>
            <c:spPr>
              <a:solidFill>
                <a:srgbClr val="FF000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3.0156132077278811E-2"/>
                  <c:y val="-3.0453043343767902E-2"/>
                </c:manualLayout>
              </c:layout>
              <c:tx>
                <c:rich>
                  <a:bodyPr/>
                  <a:lstStyle/>
                  <a:p>
                    <a:pPr>
                      <a:defRPr sz="1797" b="1">
                        <a:solidFill>
                          <a:srgbClr val="009900"/>
                        </a:solidFill>
                        <a:latin typeface="TH Niramit AS" pitchFamily="2" charset="-34"/>
                        <a:cs typeface="TH Niramit AS" pitchFamily="2" charset="-34"/>
                      </a:defRPr>
                    </a:pPr>
                    <a:r>
                      <a:rPr lang="en-US" sz="1797" dirty="0"/>
                      <a:t>As
</a:t>
                    </a:r>
                    <a:r>
                      <a:rPr lang="en-US" sz="1797" dirty="0" smtClean="0"/>
                      <a:t>49</a:t>
                    </a:r>
                    <a:r>
                      <a:rPr lang="en-US" sz="1797" dirty="0"/>
                      <a:t>
</a:t>
                    </a:r>
                    <a:r>
                      <a:rPr lang="en-US" sz="1797" dirty="0" smtClean="0"/>
                      <a:t>13.14%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69755850882469"/>
                  <c:y val="-0.26053341567712479"/>
                </c:manualLayout>
              </c:layout>
              <c:tx>
                <c:rich>
                  <a:bodyPr/>
                  <a:lstStyle/>
                  <a:p>
                    <a:r>
                      <a:rPr lang="en-US" sz="1797" dirty="0" err="1"/>
                      <a:t>Mn</a:t>
                    </a:r>
                    <a:r>
                      <a:rPr lang="en-US" sz="1797" dirty="0"/>
                      <a:t>
</a:t>
                    </a:r>
                    <a:r>
                      <a:rPr lang="en-US" sz="1797" dirty="0" smtClean="0"/>
                      <a:t>136</a:t>
                    </a:r>
                    <a:r>
                      <a:rPr lang="en-US" sz="1797" dirty="0"/>
                      <a:t>
</a:t>
                    </a:r>
                    <a:r>
                      <a:rPr lang="en-US" sz="1797" dirty="0" smtClean="0"/>
                      <a:t>36.46%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3548030103934844"/>
                  <c:y val="7.3752698501909394E-2"/>
                </c:manualLayout>
              </c:layout>
              <c:tx>
                <c:rich>
                  <a:bodyPr/>
                  <a:lstStyle/>
                  <a:p>
                    <a:pPr>
                      <a:defRPr sz="1797" b="1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defRPr>
                    </a:pPr>
                    <a:r>
                      <a:rPr lang="en-US" sz="1797" dirty="0" err="1"/>
                      <a:t>AS+Mn</a:t>
                    </a:r>
                    <a:r>
                      <a:rPr lang="en-US" sz="1797" dirty="0"/>
                      <a:t>
</a:t>
                    </a:r>
                    <a:r>
                      <a:rPr lang="en-US" sz="1797" dirty="0" smtClean="0"/>
                      <a:t>28</a:t>
                    </a:r>
                    <a:r>
                      <a:rPr lang="en-US" sz="1797" dirty="0"/>
                      <a:t>
</a:t>
                    </a:r>
                    <a:r>
                      <a:rPr lang="en-US" sz="1797" dirty="0" smtClean="0"/>
                      <a:t>7.51%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97" b="1">
                    <a:latin typeface="TH Niramit AS" pitchFamily="2" charset="-34"/>
                    <a:cs typeface="TH Niramit AS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As</c:v>
                </c:pt>
                <c:pt idx="1">
                  <c:v>Mn</c:v>
                </c:pt>
                <c:pt idx="2">
                  <c:v>AS+Mn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39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6">
          <a:noFill/>
        </a:ln>
      </c:spPr>
    </c:plotArea>
    <c:plotVisOnly val="1"/>
    <c:dispBlanksAs val="zero"/>
    <c:showDLblsOverMax val="0"/>
  </c:chart>
  <c:spPr>
    <a:solidFill>
      <a:schemeClr val="bg1">
        <a:alpha val="80000"/>
      </a:schemeClr>
    </a:solidFill>
    <a:ln>
      <a:solidFill>
        <a:srgbClr val="FFC000"/>
      </a:solidFill>
    </a:ln>
  </c:spPr>
  <c:txPr>
    <a:bodyPr/>
    <a:lstStyle/>
    <a:p>
      <a:pPr>
        <a:defRPr sz="1797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66663104116551E-3"/>
          <c:y val="7.0674801181963131E-4"/>
          <c:w val="0.99793328974376028"/>
          <c:h val="0.99929331013298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ตรวจหาโลหะหนัก</c:v>
                </c:pt>
              </c:strCache>
            </c:strRef>
          </c:tx>
          <c:explosion val="13"/>
          <c:dPt>
            <c:idx val="0"/>
            <c:bubble3D val="0"/>
            <c:explosion val="15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2.2161246756501832E-2"/>
                  <c:y val="-0.20709369247919576"/>
                </c:manualLayout>
              </c:layout>
              <c:tx>
                <c:rich>
                  <a:bodyPr/>
                  <a:lstStyle/>
                  <a:p>
                    <a:r>
                      <a:rPr lang="th-TH" sz="1600" dirty="0"/>
                      <a:t>ปชก.เป้าหมาย, </a:t>
                    </a:r>
                    <a:r>
                      <a:rPr lang="th-TH" sz="1600" dirty="0" smtClean="0"/>
                      <a:t>7,559</a:t>
                    </a:r>
                    <a:r>
                      <a:rPr lang="th-TH" sz="1600" baseline="0" dirty="0" smtClean="0"/>
                      <a:t> คน</a:t>
                    </a:r>
                    <a:endParaRPr lang="th-TH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8015046250969351"/>
                  <c:y val="3.5682666632100186E-2"/>
                </c:manualLayout>
              </c:layout>
              <c:tx>
                <c:rich>
                  <a:bodyPr/>
                  <a:lstStyle/>
                  <a:p>
                    <a:r>
                      <a:rPr lang="th-TH" sz="1600" dirty="0"/>
                      <a:t>ได้รับการ</a:t>
                    </a:r>
                    <a:r>
                      <a:rPr lang="th-TH" sz="1600" dirty="0" smtClean="0"/>
                      <a:t>ตรวจ</a:t>
                    </a:r>
                    <a:r>
                      <a:rPr lang="th-TH" sz="1600" baseline="0" dirty="0" smtClean="0"/>
                      <a:t> </a:t>
                    </a:r>
                    <a:r>
                      <a:rPr lang="en-US" sz="1600" baseline="0" dirty="0" smtClean="0"/>
                      <a:t>319</a:t>
                    </a:r>
                    <a:r>
                      <a:rPr lang="th-TH" sz="1600" dirty="0" smtClean="0"/>
                      <a:t> คน คิดเป็นร้อยละ 4.22</a:t>
                    </a:r>
                    <a:endParaRPr lang="th-TH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ปชก.เป้าหมาย</c:v>
                </c:pt>
                <c:pt idx="1">
                  <c:v>ได้รับการตรวจ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4976</c:v>
                </c:pt>
                <c:pt idx="1">
                  <c:v>209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ln>
          <a:solidFill>
            <a:srgbClr val="0070C0"/>
          </a:solidFill>
        </a:ln>
      </c:spPr>
    </c:plotArea>
    <c:plotVisOnly val="1"/>
    <c:dispBlanksAs val="zero"/>
    <c:showDLblsOverMax val="0"/>
  </c:chart>
  <c:spPr>
    <a:solidFill>
      <a:schemeClr val="bg1">
        <a:alpha val="80000"/>
      </a:schemeClr>
    </a:solidFill>
    <a:ln>
      <a:solidFill>
        <a:schemeClr val="tx2">
          <a:lumMod val="40000"/>
          <a:lumOff val="60000"/>
        </a:schemeClr>
      </a:solidFill>
    </a:ln>
  </c:spPr>
  <c:txPr>
    <a:bodyPr/>
    <a:lstStyle/>
    <a:p>
      <a:pPr>
        <a:defRPr sz="2000" b="1">
          <a:latin typeface="TH Niramit AS" pitchFamily="2" charset="-34"/>
          <a:cs typeface="TH Niramit AS" pitchFamily="2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51463652795377"/>
          <c:y val="9.7624248581830494E-3"/>
        </c:manualLayout>
      </c:layout>
      <c:overlay val="0"/>
      <c:spPr>
        <a:ln>
          <a:noFill/>
        </a:ln>
      </c:spPr>
      <c:txPr>
        <a:bodyPr/>
        <a:lstStyle/>
        <a:p>
          <a:pPr>
            <a:defRPr sz="2794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defRPr>
          </a:pPr>
          <a:endParaRPr lang="th-TH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9358937370055E-2"/>
          <c:y val="0"/>
          <c:w val="0.9774064569542397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ตรวจพบโลหะหนัก</c:v>
                </c:pt>
              </c:strCache>
            </c:strRef>
          </c:tx>
          <c:explosion val="17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explosion val="38"/>
            <c:spPr>
              <a:solidFill>
                <a:srgbClr val="FFFF00"/>
              </a:solidFill>
            </c:spPr>
          </c:dPt>
          <c:dPt>
            <c:idx val="2"/>
            <c:bubble3D val="0"/>
            <c:explosion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7.9804554110405795E-2"/>
                  <c:y val="-2.0296535264738343E-2"/>
                </c:manualLayout>
              </c:layout>
              <c:tx>
                <c:rich>
                  <a:bodyPr/>
                  <a:lstStyle/>
                  <a:p>
                    <a:pPr>
                      <a:defRPr sz="1796" b="1">
                        <a:solidFill>
                          <a:srgbClr val="009900"/>
                        </a:solidFill>
                        <a:latin typeface="TH Niramit AS" pitchFamily="2" charset="-34"/>
                        <a:cs typeface="TH Niramit AS" pitchFamily="2" charset="-34"/>
                      </a:defRPr>
                    </a:pPr>
                    <a:r>
                      <a:rPr lang="en-US" sz="1796" b="1" dirty="0">
                        <a:solidFill>
                          <a:srgbClr val="009900"/>
                        </a:solidFill>
                      </a:rPr>
                      <a:t>As
15
</a:t>
                    </a:r>
                    <a:r>
                      <a:rPr lang="en-US" sz="1796" b="1" dirty="0" smtClean="0">
                        <a:solidFill>
                          <a:srgbClr val="009900"/>
                        </a:solidFill>
                      </a:rPr>
                      <a:t>4.7%</a:t>
                    </a:r>
                    <a:endParaRPr lang="en-US" dirty="0">
                      <a:solidFill>
                        <a:srgbClr val="0099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914061216542468"/>
                  <c:y val="-0.30431999102322344"/>
                </c:manualLayout>
              </c:layout>
              <c:tx>
                <c:rich>
                  <a:bodyPr/>
                  <a:lstStyle/>
                  <a:p>
                    <a:r>
                      <a:rPr lang="en-US" sz="1796" b="1" dirty="0" err="1"/>
                      <a:t>Mn</a:t>
                    </a:r>
                    <a:r>
                      <a:rPr lang="en-US" sz="1796" b="1" dirty="0"/>
                      <a:t>
39
</a:t>
                    </a:r>
                    <a:r>
                      <a:rPr lang="en-US" sz="1796" b="1" dirty="0" smtClean="0"/>
                      <a:t>12.23%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3999061341849628"/>
                  <c:y val="3.8102549293341628E-2"/>
                </c:manualLayout>
              </c:layout>
              <c:tx>
                <c:rich>
                  <a:bodyPr/>
                  <a:lstStyle/>
                  <a:p>
                    <a:pPr>
                      <a:defRPr sz="1796" b="1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defRPr>
                    </a:pPr>
                    <a:r>
                      <a:rPr lang="en-US" sz="1796" b="1" dirty="0" err="1"/>
                      <a:t>AS+Mn</a:t>
                    </a:r>
                    <a:r>
                      <a:rPr lang="en-US" sz="1796" b="1" dirty="0"/>
                      <a:t>
4
</a:t>
                    </a:r>
                    <a:r>
                      <a:rPr lang="en-US" sz="1796" b="1" dirty="0" smtClean="0"/>
                      <a:t>1.25%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96" b="1">
                    <a:latin typeface="TH Niramit AS" pitchFamily="2" charset="-34"/>
                    <a:cs typeface="TH Niramit AS" pitchFamily="2" charset="-34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As</c:v>
                </c:pt>
                <c:pt idx="1">
                  <c:v>Mn</c:v>
                </c:pt>
                <c:pt idx="2">
                  <c:v>AS+Mn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39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alpha val="80000"/>
          </a:schemeClr>
        </a:solidFill>
      </c:spPr>
    </c:plotArea>
    <c:plotVisOnly val="1"/>
    <c:dispBlanksAs val="zero"/>
    <c:showDLblsOverMax val="0"/>
  </c:chart>
  <c:spPr>
    <a:ln>
      <a:solidFill>
        <a:schemeClr val="accent5">
          <a:lumMod val="60000"/>
          <a:lumOff val="40000"/>
        </a:schemeClr>
      </a:solidFill>
    </a:ln>
  </c:spPr>
  <c:txPr>
    <a:bodyPr/>
    <a:lstStyle/>
    <a:p>
      <a:pPr>
        <a:defRPr sz="1796"/>
      </a:pPr>
      <a:endParaRPr lang="th-TH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08DA8-C052-4010-A3EB-48EAAFC977DC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58832E85-942C-4F04-8D69-22D9FC933200}">
      <dgm:prSet phldrT="[ข้อความ]" custT="1"/>
      <dgm:spPr>
        <a:noFill/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รพ.สต.จัดเก็บและรวบรวมส่งกำจัดกับโรงพยาบาลประจำอำเภอ(</a:t>
          </a:r>
          <a:r>
            <a:rPr lang="th-TH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รพท</a:t>
          </a:r>
          <a:r>
            <a:rPr lang="th-TH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./</a:t>
          </a:r>
          <a:r>
            <a:rPr lang="th-TH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รพช</a:t>
          </a:r>
          <a:r>
            <a:rPr lang="th-TH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.)</a:t>
          </a:r>
          <a:endParaRPr lang="th-TH" sz="2800" b="1" dirty="0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777B499B-DCC2-460E-9363-644C61EB8C3E}" type="parTrans" cxnId="{DB894C39-1041-48D0-BAD4-C12F9F9B86B7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3D0EC170-9D91-4B15-8F0E-5332E0ED62FD}" type="sibTrans" cxnId="{DB894C39-1041-48D0-BAD4-C12F9F9B86B7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6474608B-4B1E-48BE-8BE5-B93BD9E3EBA3}">
      <dgm:prSet phldrT="[ข้อความ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ปัญหาอุปสรรคการขนส่งจาก รพ.สต. มายังโรงพยาบาลยังขาดยานพาหนะขนส่งโดยเฉพาะ และไม่ได้พิมพ์ชื่อสถานบริการลงบนภาชนะบรรจุมูลฝอยติดเชื้อ(ถุงแดง) ทำให้การควบคุมกำกับ หรือสืบค้นที่มาได้ยาก</a:t>
          </a:r>
          <a:endParaRPr lang="en-US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Baijam" pitchFamily="2" charset="-34"/>
            <a:cs typeface="TH Baijam" pitchFamily="2" charset="-34"/>
          </a:endParaRPr>
        </a:p>
      </dgm:t>
    </dgm:pt>
    <dgm:pt modelId="{1C7187B7-792B-49D5-BE86-09505ADF4B1B}" type="parTrans" cxnId="{49E19B44-CF75-4E89-90D3-A6D7D3721364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79E22346-F4A6-4F3A-8A94-7732B99F001E}" type="sibTrans" cxnId="{49E19B44-CF75-4E89-90D3-A6D7D3721364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BDE3EA09-8039-48B7-9627-D7C40FC4D6DC}">
      <dgm:prSet phldrT="[ข้อความ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ข้อเสนอแนะ ให้มีภาชนะปิดสนิท เช่น ถังแดงบรรจุถุงแดงก่อนนำส่ง รพ. และเขียนชื่อ รพ.สต.ให้ชัดเจน</a:t>
          </a:r>
          <a:endParaRPr lang="en-US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Baijam" pitchFamily="2" charset="-34"/>
            <a:cs typeface="TH Baijam" pitchFamily="2" charset="-34"/>
          </a:endParaRPr>
        </a:p>
      </dgm:t>
    </dgm:pt>
    <dgm:pt modelId="{FA726092-CBA2-4C07-B8FB-C306DF95F84F}" type="parTrans" cxnId="{24FFEFC5-9BEE-4F58-A05F-11D277696AF5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0993EC27-6475-4E82-A6A8-7BE1C6B11505}" type="sibTrans" cxnId="{24FFEFC5-9BEE-4F58-A05F-11D277696AF5}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gm:t>
    </dgm:pt>
    <dgm:pt modelId="{28C1EF0E-188F-4D10-BF76-6D91F1A8FB15}" type="pres">
      <dgm:prSet presAssocID="{87A08DA8-C052-4010-A3EB-48EAAFC977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083DFA6-C035-4D7B-9C38-BB7A4C47D937}" type="pres">
      <dgm:prSet presAssocID="{58832E85-942C-4F04-8D69-22D9FC933200}" presName="comp" presStyleCnt="0"/>
      <dgm:spPr/>
    </dgm:pt>
    <dgm:pt modelId="{6ED7A1D6-34CB-4C32-949C-168720E20C1F}" type="pres">
      <dgm:prSet presAssocID="{58832E85-942C-4F04-8D69-22D9FC933200}" presName="box" presStyleLbl="node1" presStyleIdx="0" presStyleCnt="3" custLinFactNeighborX="-3478"/>
      <dgm:spPr/>
      <dgm:t>
        <a:bodyPr/>
        <a:lstStyle/>
        <a:p>
          <a:endParaRPr lang="th-TH"/>
        </a:p>
      </dgm:t>
    </dgm:pt>
    <dgm:pt modelId="{D23BEA03-02D7-4E7B-9AB2-2D39F0F5CD2F}" type="pres">
      <dgm:prSet presAssocID="{58832E85-942C-4F04-8D69-22D9FC93320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C1BE3D-A833-463C-8815-A7F91FC832C4}" type="pres">
      <dgm:prSet presAssocID="{58832E85-942C-4F04-8D69-22D9FC9332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22D8EA-33DD-48F3-A972-D6BA5D819B14}" type="pres">
      <dgm:prSet presAssocID="{3D0EC170-9D91-4B15-8F0E-5332E0ED62FD}" presName="spacer" presStyleCnt="0"/>
      <dgm:spPr/>
    </dgm:pt>
    <dgm:pt modelId="{60D85ABA-8464-4659-912E-BA47416A964A}" type="pres">
      <dgm:prSet presAssocID="{6474608B-4B1E-48BE-8BE5-B93BD9E3EBA3}" presName="comp" presStyleCnt="0"/>
      <dgm:spPr/>
    </dgm:pt>
    <dgm:pt modelId="{E19CF7BF-163E-48ED-A504-3615F64A0BB1}" type="pres">
      <dgm:prSet presAssocID="{6474608B-4B1E-48BE-8BE5-B93BD9E3EBA3}" presName="box" presStyleLbl="node1" presStyleIdx="1" presStyleCnt="3"/>
      <dgm:spPr/>
      <dgm:t>
        <a:bodyPr/>
        <a:lstStyle/>
        <a:p>
          <a:endParaRPr lang="th-TH"/>
        </a:p>
      </dgm:t>
    </dgm:pt>
    <dgm:pt modelId="{3218C1C5-07A2-47FA-9FDD-1E5EF56C2BC4}" type="pres">
      <dgm:prSet presAssocID="{6474608B-4B1E-48BE-8BE5-B93BD9E3EBA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FD37FD-E514-4DDE-BCD7-065589137230}" type="pres">
      <dgm:prSet presAssocID="{6474608B-4B1E-48BE-8BE5-B93BD9E3EBA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05B338-931F-4FC7-9EDE-BB712D457857}" type="pres">
      <dgm:prSet presAssocID="{79E22346-F4A6-4F3A-8A94-7732B99F001E}" presName="spacer" presStyleCnt="0"/>
      <dgm:spPr/>
    </dgm:pt>
    <dgm:pt modelId="{63FAB6B0-E06E-4B35-A132-17F168B368FE}" type="pres">
      <dgm:prSet presAssocID="{BDE3EA09-8039-48B7-9627-D7C40FC4D6DC}" presName="comp" presStyleCnt="0"/>
      <dgm:spPr/>
    </dgm:pt>
    <dgm:pt modelId="{83041EF7-6F54-481E-B64D-950F944F6376}" type="pres">
      <dgm:prSet presAssocID="{BDE3EA09-8039-48B7-9627-D7C40FC4D6DC}" presName="box" presStyleLbl="node1" presStyleIdx="2" presStyleCnt="3" custScaleY="86486"/>
      <dgm:spPr/>
      <dgm:t>
        <a:bodyPr/>
        <a:lstStyle/>
        <a:p>
          <a:endParaRPr lang="th-TH"/>
        </a:p>
      </dgm:t>
    </dgm:pt>
    <dgm:pt modelId="{0DA693FA-69D0-4AC2-A3D1-123C79AA6DB3}" type="pres">
      <dgm:prSet presAssocID="{BDE3EA09-8039-48B7-9627-D7C40FC4D6DC}" presName="img" presStyleLbl="fgImgPlace1" presStyleIdx="2" presStyleCnt="3" custScaleY="864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63BE8AF-1D52-499C-8CF7-CB888BFD704B}" type="pres">
      <dgm:prSet presAssocID="{BDE3EA09-8039-48B7-9627-D7C40FC4D6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9A08854-538E-4356-A294-910ED4F31FE9}" type="presOf" srcId="{6474608B-4B1E-48BE-8BE5-B93BD9E3EBA3}" destId="{67FD37FD-E514-4DDE-BCD7-065589137230}" srcOrd="1" destOrd="0" presId="urn:microsoft.com/office/officeart/2005/8/layout/vList4"/>
    <dgm:cxn modelId="{1A4A6AB8-869E-46E7-9B42-69BA382F590E}" type="presOf" srcId="{58832E85-942C-4F04-8D69-22D9FC933200}" destId="{44C1BE3D-A833-463C-8815-A7F91FC832C4}" srcOrd="1" destOrd="0" presId="urn:microsoft.com/office/officeart/2005/8/layout/vList4"/>
    <dgm:cxn modelId="{24FFEFC5-9BEE-4F58-A05F-11D277696AF5}" srcId="{87A08DA8-C052-4010-A3EB-48EAAFC977DC}" destId="{BDE3EA09-8039-48B7-9627-D7C40FC4D6DC}" srcOrd="2" destOrd="0" parTransId="{FA726092-CBA2-4C07-B8FB-C306DF95F84F}" sibTransId="{0993EC27-6475-4E82-A6A8-7BE1C6B11505}"/>
    <dgm:cxn modelId="{0247800A-28D9-4E55-AF1B-501A8A4741D5}" type="presOf" srcId="{87A08DA8-C052-4010-A3EB-48EAAFC977DC}" destId="{28C1EF0E-188F-4D10-BF76-6D91F1A8FB15}" srcOrd="0" destOrd="0" presId="urn:microsoft.com/office/officeart/2005/8/layout/vList4"/>
    <dgm:cxn modelId="{A5AEFFAE-0E22-4D93-8A6A-FD58CD403675}" type="presOf" srcId="{58832E85-942C-4F04-8D69-22D9FC933200}" destId="{6ED7A1D6-34CB-4C32-949C-168720E20C1F}" srcOrd="0" destOrd="0" presId="urn:microsoft.com/office/officeart/2005/8/layout/vList4"/>
    <dgm:cxn modelId="{49E19B44-CF75-4E89-90D3-A6D7D3721364}" srcId="{87A08DA8-C052-4010-A3EB-48EAAFC977DC}" destId="{6474608B-4B1E-48BE-8BE5-B93BD9E3EBA3}" srcOrd="1" destOrd="0" parTransId="{1C7187B7-792B-49D5-BE86-09505ADF4B1B}" sibTransId="{79E22346-F4A6-4F3A-8A94-7732B99F001E}"/>
    <dgm:cxn modelId="{DB894C39-1041-48D0-BAD4-C12F9F9B86B7}" srcId="{87A08DA8-C052-4010-A3EB-48EAAFC977DC}" destId="{58832E85-942C-4F04-8D69-22D9FC933200}" srcOrd="0" destOrd="0" parTransId="{777B499B-DCC2-460E-9363-644C61EB8C3E}" sibTransId="{3D0EC170-9D91-4B15-8F0E-5332E0ED62FD}"/>
    <dgm:cxn modelId="{241155D7-2B82-4E25-982D-6FA837D33B51}" type="presOf" srcId="{BDE3EA09-8039-48B7-9627-D7C40FC4D6DC}" destId="{83041EF7-6F54-481E-B64D-950F944F6376}" srcOrd="0" destOrd="0" presId="urn:microsoft.com/office/officeart/2005/8/layout/vList4"/>
    <dgm:cxn modelId="{04D88170-BA5F-4FA1-8000-A18D756F9256}" type="presOf" srcId="{6474608B-4B1E-48BE-8BE5-B93BD9E3EBA3}" destId="{E19CF7BF-163E-48ED-A504-3615F64A0BB1}" srcOrd="0" destOrd="0" presId="urn:microsoft.com/office/officeart/2005/8/layout/vList4"/>
    <dgm:cxn modelId="{DDC46CD2-E640-4262-A079-F15799919563}" type="presOf" srcId="{BDE3EA09-8039-48B7-9627-D7C40FC4D6DC}" destId="{563BE8AF-1D52-499C-8CF7-CB888BFD704B}" srcOrd="1" destOrd="0" presId="urn:microsoft.com/office/officeart/2005/8/layout/vList4"/>
    <dgm:cxn modelId="{3B626274-A783-46AF-A9AC-091062092AE8}" type="presParOf" srcId="{28C1EF0E-188F-4D10-BF76-6D91F1A8FB15}" destId="{4083DFA6-C035-4D7B-9C38-BB7A4C47D937}" srcOrd="0" destOrd="0" presId="urn:microsoft.com/office/officeart/2005/8/layout/vList4"/>
    <dgm:cxn modelId="{1574DF18-B2F4-4DCC-BB5B-18952A371F24}" type="presParOf" srcId="{4083DFA6-C035-4D7B-9C38-BB7A4C47D937}" destId="{6ED7A1D6-34CB-4C32-949C-168720E20C1F}" srcOrd="0" destOrd="0" presId="urn:microsoft.com/office/officeart/2005/8/layout/vList4"/>
    <dgm:cxn modelId="{989DE725-869A-42A3-A37C-381263D15AD4}" type="presParOf" srcId="{4083DFA6-C035-4D7B-9C38-BB7A4C47D937}" destId="{D23BEA03-02D7-4E7B-9AB2-2D39F0F5CD2F}" srcOrd="1" destOrd="0" presId="urn:microsoft.com/office/officeart/2005/8/layout/vList4"/>
    <dgm:cxn modelId="{136D1F0F-51D3-44F2-85A3-F0B680D50AC6}" type="presParOf" srcId="{4083DFA6-C035-4D7B-9C38-BB7A4C47D937}" destId="{44C1BE3D-A833-463C-8815-A7F91FC832C4}" srcOrd="2" destOrd="0" presId="urn:microsoft.com/office/officeart/2005/8/layout/vList4"/>
    <dgm:cxn modelId="{79533338-8FBB-4895-89F0-554C8A267BC1}" type="presParOf" srcId="{28C1EF0E-188F-4D10-BF76-6D91F1A8FB15}" destId="{3C22D8EA-33DD-48F3-A972-D6BA5D819B14}" srcOrd="1" destOrd="0" presId="urn:microsoft.com/office/officeart/2005/8/layout/vList4"/>
    <dgm:cxn modelId="{308157E1-FEB6-4726-BBC0-311549EDE39E}" type="presParOf" srcId="{28C1EF0E-188F-4D10-BF76-6D91F1A8FB15}" destId="{60D85ABA-8464-4659-912E-BA47416A964A}" srcOrd="2" destOrd="0" presId="urn:microsoft.com/office/officeart/2005/8/layout/vList4"/>
    <dgm:cxn modelId="{6DACEE81-53E1-4E99-97CF-F9994A03E733}" type="presParOf" srcId="{60D85ABA-8464-4659-912E-BA47416A964A}" destId="{E19CF7BF-163E-48ED-A504-3615F64A0BB1}" srcOrd="0" destOrd="0" presId="urn:microsoft.com/office/officeart/2005/8/layout/vList4"/>
    <dgm:cxn modelId="{2DF3577E-6A2C-44F5-9D2B-701F4F32670E}" type="presParOf" srcId="{60D85ABA-8464-4659-912E-BA47416A964A}" destId="{3218C1C5-07A2-47FA-9FDD-1E5EF56C2BC4}" srcOrd="1" destOrd="0" presId="urn:microsoft.com/office/officeart/2005/8/layout/vList4"/>
    <dgm:cxn modelId="{02C3E1A9-C7DF-4B4F-8499-74FFEA9CC2E6}" type="presParOf" srcId="{60D85ABA-8464-4659-912E-BA47416A964A}" destId="{67FD37FD-E514-4DDE-BCD7-065589137230}" srcOrd="2" destOrd="0" presId="urn:microsoft.com/office/officeart/2005/8/layout/vList4"/>
    <dgm:cxn modelId="{214089EB-9CDD-48CE-84E9-834E25A2AC75}" type="presParOf" srcId="{28C1EF0E-188F-4D10-BF76-6D91F1A8FB15}" destId="{8205B338-931F-4FC7-9EDE-BB712D457857}" srcOrd="3" destOrd="0" presId="urn:microsoft.com/office/officeart/2005/8/layout/vList4"/>
    <dgm:cxn modelId="{35B5F333-9321-400B-A2F7-DEC923B7B7F6}" type="presParOf" srcId="{28C1EF0E-188F-4D10-BF76-6D91F1A8FB15}" destId="{63FAB6B0-E06E-4B35-A132-17F168B368FE}" srcOrd="4" destOrd="0" presId="urn:microsoft.com/office/officeart/2005/8/layout/vList4"/>
    <dgm:cxn modelId="{7014B32F-6D50-4207-85BD-DB4CCA916657}" type="presParOf" srcId="{63FAB6B0-E06E-4B35-A132-17F168B368FE}" destId="{83041EF7-6F54-481E-B64D-950F944F6376}" srcOrd="0" destOrd="0" presId="urn:microsoft.com/office/officeart/2005/8/layout/vList4"/>
    <dgm:cxn modelId="{D7781210-D131-46EA-B81D-10D1265531AA}" type="presParOf" srcId="{63FAB6B0-E06E-4B35-A132-17F168B368FE}" destId="{0DA693FA-69D0-4AC2-A3D1-123C79AA6DB3}" srcOrd="1" destOrd="0" presId="urn:microsoft.com/office/officeart/2005/8/layout/vList4"/>
    <dgm:cxn modelId="{C8A1345D-924C-445E-A52A-E59947E3B9E4}" type="presParOf" srcId="{63FAB6B0-E06E-4B35-A132-17F168B368FE}" destId="{563BE8AF-1D52-499C-8CF7-CB888BFD70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8AB19-41AC-4474-AA00-89676502504F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379D7BB5-D862-4903-945D-1ABD653259B8}">
      <dgm:prSet phldrT="[ข้อความ]" custT="1"/>
      <dgm:spPr>
        <a:noFill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รพ.เอกชน รพ.เอกชน 2 แห่ง และสถานพยาบาลรับผู้ป่วยค้างคืน 1 แห่ง ดำเนินการจ้างบริษัทเอกชน ขนส่งไปกำจัดเช่นเดียวกับ โรงพยาบาลของรัฐ อีก 1 แห่ง ส่งรวมกับ </a:t>
          </a:r>
          <a:r>
            <a:rPr lang="th-TH" sz="2800" b="1" dirty="0" err="1" smtClean="0">
              <a:latin typeface="TH Baijam" pitchFamily="2" charset="-34"/>
              <a:cs typeface="TH Baijam" pitchFamily="2" charset="-34"/>
            </a:rPr>
            <a:t>รพท</a:t>
          </a:r>
          <a:r>
            <a:rPr lang="th-TH" sz="2800" b="1" dirty="0" smtClean="0">
              <a:latin typeface="TH Baijam" pitchFamily="2" charset="-34"/>
              <a:cs typeface="TH Baijam" pitchFamily="2" charset="-34"/>
            </a:rPr>
            <a:t>.</a:t>
          </a:r>
        </a:p>
      </dgm:t>
    </dgm:pt>
    <dgm:pt modelId="{1CA68784-702D-4D27-B669-47C98A19AF0E}" type="parTrans" cxnId="{2736CCEC-4FF1-4CD1-AF42-4E0EC13417DC}">
      <dgm:prSet/>
      <dgm:spPr/>
      <dgm:t>
        <a:bodyPr/>
        <a:lstStyle/>
        <a:p>
          <a:pPr algn="l"/>
          <a:endParaRPr lang="th-TH" sz="2800"/>
        </a:p>
      </dgm:t>
    </dgm:pt>
    <dgm:pt modelId="{5F4B0412-6B6A-461F-B136-73FF24BCC06E}" type="sibTrans" cxnId="{2736CCEC-4FF1-4CD1-AF42-4E0EC13417DC}">
      <dgm:prSet/>
      <dgm:spPr/>
      <dgm:t>
        <a:bodyPr/>
        <a:lstStyle/>
        <a:p>
          <a:pPr algn="l"/>
          <a:endParaRPr lang="th-TH" sz="2800"/>
        </a:p>
      </dgm:t>
    </dgm:pt>
    <dgm:pt modelId="{1F69A0D1-829B-441D-B576-84784A15E7C8}">
      <dgm:prSet phldrT="[ข้อความ]" custT="1"/>
      <dgm:spPr>
        <a:noFill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สถานพยาบาล (ไม่รับผู้ป่วยค้างคืน) ร้อยละ 100  (จากการสำรวจ 198 แห่งจาก </a:t>
          </a:r>
          <a:r>
            <a:rPr lang="en-US" sz="2800" b="1" dirty="0" smtClean="0">
              <a:latin typeface="TH Baijam" pitchFamily="2" charset="-34"/>
              <a:cs typeface="TH Baijam" pitchFamily="2" charset="-34"/>
            </a:rPr>
            <a:t>207 </a:t>
          </a:r>
          <a:r>
            <a:rPr lang="th-TH" sz="2800" b="1" dirty="0" smtClean="0">
              <a:latin typeface="TH Baijam" pitchFamily="2" charset="-34"/>
              <a:cs typeface="TH Baijam" pitchFamily="2" charset="-34"/>
            </a:rPr>
            <a:t>แห่ง) ส่งรวมรพ.ของรัฐในพื้นที่ พบปัญหาไม่ได้มีการลงรายการควบคุม (ฝากไม่เป็นทางการ)</a:t>
          </a:r>
        </a:p>
      </dgm:t>
    </dgm:pt>
    <dgm:pt modelId="{C43A14B1-3559-48A6-B994-A4B8647D8629}" type="parTrans" cxnId="{95C569C3-B541-4CD9-B070-201157F3D515}">
      <dgm:prSet/>
      <dgm:spPr/>
      <dgm:t>
        <a:bodyPr/>
        <a:lstStyle/>
        <a:p>
          <a:pPr algn="l"/>
          <a:endParaRPr lang="th-TH" sz="2800"/>
        </a:p>
      </dgm:t>
    </dgm:pt>
    <dgm:pt modelId="{E8CD530B-DF5B-4DBB-997E-40D1C6D1EC17}" type="sibTrans" cxnId="{95C569C3-B541-4CD9-B070-201157F3D515}">
      <dgm:prSet/>
      <dgm:spPr/>
      <dgm:t>
        <a:bodyPr/>
        <a:lstStyle/>
        <a:p>
          <a:pPr algn="l"/>
          <a:endParaRPr lang="th-TH" sz="2800"/>
        </a:p>
      </dgm:t>
    </dgm:pt>
    <dgm:pt modelId="{010FCBF3-0561-4BC9-AB0F-B4FC43A97642}">
      <dgm:prSet phldrT="[ข้อความ]" custT="1"/>
      <dgm:spPr>
        <a:noFill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คลินิกสัตว์ มี 9 แห่ง ยังไม่มีระบบที่ถูกต้อง กำจัดโดยการฝัง</a:t>
          </a:r>
        </a:p>
      </dgm:t>
    </dgm:pt>
    <dgm:pt modelId="{421FDC4A-C6D6-4655-A1AC-26F742830E5A}" type="parTrans" cxnId="{CD8203A9-9FDF-4060-82FB-C0C9C2DB2C6E}">
      <dgm:prSet/>
      <dgm:spPr/>
      <dgm:t>
        <a:bodyPr/>
        <a:lstStyle/>
        <a:p>
          <a:pPr algn="l"/>
          <a:endParaRPr lang="th-TH" sz="2800"/>
        </a:p>
      </dgm:t>
    </dgm:pt>
    <dgm:pt modelId="{7412DF66-9A1A-4E74-BF03-3A70271E06FB}" type="sibTrans" cxnId="{CD8203A9-9FDF-4060-82FB-C0C9C2DB2C6E}">
      <dgm:prSet/>
      <dgm:spPr/>
      <dgm:t>
        <a:bodyPr/>
        <a:lstStyle/>
        <a:p>
          <a:pPr algn="l"/>
          <a:endParaRPr lang="th-TH" sz="2800"/>
        </a:p>
      </dgm:t>
    </dgm:pt>
    <dgm:pt modelId="{5DFD2B9C-29B3-4898-A477-615BAD7B07FC}" type="pres">
      <dgm:prSet presAssocID="{BF88AB19-41AC-4474-AA00-8967650250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160A7B4-BA30-4AF8-923B-21AA09A8E87A}" type="pres">
      <dgm:prSet presAssocID="{379D7BB5-D862-4903-945D-1ABD653259B8}" presName="composite" presStyleCnt="0"/>
      <dgm:spPr/>
    </dgm:pt>
    <dgm:pt modelId="{E807C47F-3A7F-48F0-A5A5-2AA31DDC2D50}" type="pres">
      <dgm:prSet presAssocID="{379D7BB5-D862-4903-945D-1ABD653259B8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167E5F-6BA7-49B7-BC95-D392CB18D4D1}" type="pres">
      <dgm:prSet presAssocID="{379D7BB5-D862-4903-945D-1ABD653259B8}" presName="txShp" presStyleLbl="node1" presStyleIdx="0" presStyleCnt="3" custScaleX="1043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7D8CCF-414C-44A9-A508-9F19B45B52A4}" type="pres">
      <dgm:prSet presAssocID="{5F4B0412-6B6A-461F-B136-73FF24BCC06E}" presName="spacing" presStyleCnt="0"/>
      <dgm:spPr/>
    </dgm:pt>
    <dgm:pt modelId="{08F04B7E-7316-4200-84C2-B7E0BCEA1BE3}" type="pres">
      <dgm:prSet presAssocID="{1F69A0D1-829B-441D-B576-84784A15E7C8}" presName="composite" presStyleCnt="0"/>
      <dgm:spPr/>
    </dgm:pt>
    <dgm:pt modelId="{28C0010F-F5E8-49F0-8658-C9CB12963949}" type="pres">
      <dgm:prSet presAssocID="{1F69A0D1-829B-441D-B576-84784A15E7C8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8465E0-42B3-43A2-849D-81336B179D78}" type="pres">
      <dgm:prSet presAssocID="{1F69A0D1-829B-441D-B576-84784A15E7C8}" presName="txShp" presStyleLbl="node1" presStyleIdx="1" presStyleCnt="3" custScaleX="1043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9E8E4D-EE40-4A44-8170-9A5BD5CC46FA}" type="pres">
      <dgm:prSet presAssocID="{E8CD530B-DF5B-4DBB-997E-40D1C6D1EC17}" presName="spacing" presStyleCnt="0"/>
      <dgm:spPr/>
    </dgm:pt>
    <dgm:pt modelId="{EA0CB90F-7A24-4F20-8F47-5E7B586DF969}" type="pres">
      <dgm:prSet presAssocID="{010FCBF3-0561-4BC9-AB0F-B4FC43A97642}" presName="composite" presStyleCnt="0"/>
      <dgm:spPr/>
    </dgm:pt>
    <dgm:pt modelId="{5E26F207-B0C4-495C-952C-2C249C4DFBCA}" type="pres">
      <dgm:prSet presAssocID="{010FCBF3-0561-4BC9-AB0F-B4FC43A9764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9D29AF1-ED08-443A-B33D-AD8CD4244690}" type="pres">
      <dgm:prSet presAssocID="{010FCBF3-0561-4BC9-AB0F-B4FC43A97642}" presName="txShp" presStyleLbl="node1" presStyleIdx="2" presStyleCnt="3" custScaleX="1043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539B52F-89B4-4E25-9866-5312471820A7}" type="presOf" srcId="{010FCBF3-0561-4BC9-AB0F-B4FC43A97642}" destId="{89D29AF1-ED08-443A-B33D-AD8CD4244690}" srcOrd="0" destOrd="0" presId="urn:microsoft.com/office/officeart/2005/8/layout/vList3"/>
    <dgm:cxn modelId="{68993B81-9F59-4183-95B2-063C301495A8}" type="presOf" srcId="{1F69A0D1-829B-441D-B576-84784A15E7C8}" destId="{048465E0-42B3-43A2-849D-81336B179D78}" srcOrd="0" destOrd="0" presId="urn:microsoft.com/office/officeart/2005/8/layout/vList3"/>
    <dgm:cxn modelId="{95C569C3-B541-4CD9-B070-201157F3D515}" srcId="{BF88AB19-41AC-4474-AA00-89676502504F}" destId="{1F69A0D1-829B-441D-B576-84784A15E7C8}" srcOrd="1" destOrd="0" parTransId="{C43A14B1-3559-48A6-B994-A4B8647D8629}" sibTransId="{E8CD530B-DF5B-4DBB-997E-40D1C6D1EC17}"/>
    <dgm:cxn modelId="{CD8203A9-9FDF-4060-82FB-C0C9C2DB2C6E}" srcId="{BF88AB19-41AC-4474-AA00-89676502504F}" destId="{010FCBF3-0561-4BC9-AB0F-B4FC43A97642}" srcOrd="2" destOrd="0" parTransId="{421FDC4A-C6D6-4655-A1AC-26F742830E5A}" sibTransId="{7412DF66-9A1A-4E74-BF03-3A70271E06FB}"/>
    <dgm:cxn modelId="{93D61EF0-EEE7-4918-84A6-124661DB6964}" type="presOf" srcId="{BF88AB19-41AC-4474-AA00-89676502504F}" destId="{5DFD2B9C-29B3-4898-A477-615BAD7B07FC}" srcOrd="0" destOrd="0" presId="urn:microsoft.com/office/officeart/2005/8/layout/vList3"/>
    <dgm:cxn modelId="{2736CCEC-4FF1-4CD1-AF42-4E0EC13417DC}" srcId="{BF88AB19-41AC-4474-AA00-89676502504F}" destId="{379D7BB5-D862-4903-945D-1ABD653259B8}" srcOrd="0" destOrd="0" parTransId="{1CA68784-702D-4D27-B669-47C98A19AF0E}" sibTransId="{5F4B0412-6B6A-461F-B136-73FF24BCC06E}"/>
    <dgm:cxn modelId="{26100D04-832F-4A5C-9C6B-97A28135B4F0}" type="presOf" srcId="{379D7BB5-D862-4903-945D-1ABD653259B8}" destId="{BF167E5F-6BA7-49B7-BC95-D392CB18D4D1}" srcOrd="0" destOrd="0" presId="urn:microsoft.com/office/officeart/2005/8/layout/vList3"/>
    <dgm:cxn modelId="{BA0039EA-1DCD-45E5-BE28-A36219FD4A04}" type="presParOf" srcId="{5DFD2B9C-29B3-4898-A477-615BAD7B07FC}" destId="{6160A7B4-BA30-4AF8-923B-21AA09A8E87A}" srcOrd="0" destOrd="0" presId="urn:microsoft.com/office/officeart/2005/8/layout/vList3"/>
    <dgm:cxn modelId="{7848E496-88F6-4610-A5B2-955457FF41D5}" type="presParOf" srcId="{6160A7B4-BA30-4AF8-923B-21AA09A8E87A}" destId="{E807C47F-3A7F-48F0-A5A5-2AA31DDC2D50}" srcOrd="0" destOrd="0" presId="urn:microsoft.com/office/officeart/2005/8/layout/vList3"/>
    <dgm:cxn modelId="{5A4D05AD-0878-4EC2-9E56-2096DF426999}" type="presParOf" srcId="{6160A7B4-BA30-4AF8-923B-21AA09A8E87A}" destId="{BF167E5F-6BA7-49B7-BC95-D392CB18D4D1}" srcOrd="1" destOrd="0" presId="urn:microsoft.com/office/officeart/2005/8/layout/vList3"/>
    <dgm:cxn modelId="{1185015B-D26C-4678-9784-D7108A5C0EB9}" type="presParOf" srcId="{5DFD2B9C-29B3-4898-A477-615BAD7B07FC}" destId="{1A7D8CCF-414C-44A9-A508-9F19B45B52A4}" srcOrd="1" destOrd="0" presId="urn:microsoft.com/office/officeart/2005/8/layout/vList3"/>
    <dgm:cxn modelId="{FC0A5153-FE41-4F90-A1C7-CB56F5A41522}" type="presParOf" srcId="{5DFD2B9C-29B3-4898-A477-615BAD7B07FC}" destId="{08F04B7E-7316-4200-84C2-B7E0BCEA1BE3}" srcOrd="2" destOrd="0" presId="urn:microsoft.com/office/officeart/2005/8/layout/vList3"/>
    <dgm:cxn modelId="{FD759192-EC0C-40CE-B3A9-E1DCADB988AE}" type="presParOf" srcId="{08F04B7E-7316-4200-84C2-B7E0BCEA1BE3}" destId="{28C0010F-F5E8-49F0-8658-C9CB12963949}" srcOrd="0" destOrd="0" presId="urn:microsoft.com/office/officeart/2005/8/layout/vList3"/>
    <dgm:cxn modelId="{A0851658-79C6-44AF-AED7-8688DE2EE705}" type="presParOf" srcId="{08F04B7E-7316-4200-84C2-B7E0BCEA1BE3}" destId="{048465E0-42B3-43A2-849D-81336B179D78}" srcOrd="1" destOrd="0" presId="urn:microsoft.com/office/officeart/2005/8/layout/vList3"/>
    <dgm:cxn modelId="{2BF23F78-BD97-49C8-A45F-C42C5259123D}" type="presParOf" srcId="{5DFD2B9C-29B3-4898-A477-615BAD7B07FC}" destId="{039E8E4D-EE40-4A44-8170-9A5BD5CC46FA}" srcOrd="3" destOrd="0" presId="urn:microsoft.com/office/officeart/2005/8/layout/vList3"/>
    <dgm:cxn modelId="{C008FFE2-36B4-4FFC-B3FC-E5149BE16759}" type="presParOf" srcId="{5DFD2B9C-29B3-4898-A477-615BAD7B07FC}" destId="{EA0CB90F-7A24-4F20-8F47-5E7B586DF969}" srcOrd="4" destOrd="0" presId="urn:microsoft.com/office/officeart/2005/8/layout/vList3"/>
    <dgm:cxn modelId="{F544AADD-10AC-42F0-ADC5-1D144C726DBD}" type="presParOf" srcId="{EA0CB90F-7A24-4F20-8F47-5E7B586DF969}" destId="{5E26F207-B0C4-495C-952C-2C249C4DFBCA}" srcOrd="0" destOrd="0" presId="urn:microsoft.com/office/officeart/2005/8/layout/vList3"/>
    <dgm:cxn modelId="{152892DB-1B90-469D-A3F3-079582D9DEBC}" type="presParOf" srcId="{EA0CB90F-7A24-4F20-8F47-5E7B586DF969}" destId="{89D29AF1-ED08-443A-B33D-AD8CD424469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D26E0-E5CE-48FE-A971-0B9E2323086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621C81B4-3CAE-4F1C-BB5D-8AFF7D65B0EA}">
      <dgm:prSet phldrT="[ข้อความ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1.ตรวจสุขภาพประชาชน 319 คน </a:t>
          </a:r>
        </a:p>
      </dgm:t>
    </dgm:pt>
    <dgm:pt modelId="{C1DBEB07-1A37-43F7-B918-B6DBA31EF3F5}" type="parTrans" cxnId="{BC795377-0827-4E30-95EC-2B7DDCCF0E90}">
      <dgm:prSet/>
      <dgm:spPr/>
      <dgm:t>
        <a:bodyPr/>
        <a:lstStyle/>
        <a:p>
          <a:endParaRPr lang="th-TH" sz="2800" b="1"/>
        </a:p>
      </dgm:t>
    </dgm:pt>
    <dgm:pt modelId="{238380EA-DF0B-49CC-8D2C-CB7A93B645A0}" type="sibTrans" cxnId="{BC795377-0827-4E30-95EC-2B7DDCCF0E90}">
      <dgm:prSet/>
      <dgm:spPr/>
      <dgm:t>
        <a:bodyPr/>
        <a:lstStyle/>
        <a:p>
          <a:endParaRPr lang="th-TH" sz="2800" b="1"/>
        </a:p>
      </dgm:t>
    </dgm:pt>
    <dgm:pt modelId="{4A3A09F5-019C-495F-8FED-7640B862541B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2.ให้สุขศึกษาประชาชน</a:t>
          </a:r>
        </a:p>
      </dgm:t>
    </dgm:pt>
    <dgm:pt modelId="{C46BF3D2-59F1-4EEA-B38E-252EF5B35732}" type="parTrans" cxnId="{FEBB0F56-CE02-4CFD-933D-1CF788054986}">
      <dgm:prSet/>
      <dgm:spPr/>
      <dgm:t>
        <a:bodyPr/>
        <a:lstStyle/>
        <a:p>
          <a:endParaRPr lang="th-TH" sz="2800" b="1"/>
        </a:p>
      </dgm:t>
    </dgm:pt>
    <dgm:pt modelId="{78378AB7-8547-4EF4-9263-7A579ED771AE}" type="sibTrans" cxnId="{FEBB0F56-CE02-4CFD-933D-1CF788054986}">
      <dgm:prSet/>
      <dgm:spPr/>
      <dgm:t>
        <a:bodyPr/>
        <a:lstStyle/>
        <a:p>
          <a:endParaRPr lang="th-TH" sz="2800" b="1"/>
        </a:p>
      </dgm:t>
    </dgm:pt>
    <dgm:pt modelId="{14A58AD5-7904-4415-9CA0-DB4EF94BD29F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3.คืนข้อมูลผลการตรวจเด็ก</a:t>
          </a:r>
        </a:p>
      </dgm:t>
    </dgm:pt>
    <dgm:pt modelId="{3B00CA71-3A5B-42E6-8754-CBEC4E209933}" type="parTrans" cxnId="{47C23390-715B-4936-8CFD-0E64F8DEC1C0}">
      <dgm:prSet/>
      <dgm:spPr/>
      <dgm:t>
        <a:bodyPr/>
        <a:lstStyle/>
        <a:p>
          <a:endParaRPr lang="th-TH" sz="2800" b="1"/>
        </a:p>
      </dgm:t>
    </dgm:pt>
    <dgm:pt modelId="{27E07E15-F3E0-4F8C-A5C0-7C875EFAB9BD}" type="sibTrans" cxnId="{47C23390-715B-4936-8CFD-0E64F8DEC1C0}">
      <dgm:prSet/>
      <dgm:spPr/>
      <dgm:t>
        <a:bodyPr/>
        <a:lstStyle/>
        <a:p>
          <a:endParaRPr lang="th-TH" sz="2800" b="1"/>
        </a:p>
      </dgm:t>
    </dgm:pt>
    <dgm:pt modelId="{4B6A1982-89ED-4689-BC9F-61DCD69A10A4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4.เยี่ยมผู้ป่วยโดยทีมหมอครอบครัว อ.ทับคล้อทุกสัปดาห์ และโดย</a:t>
          </a:r>
          <a:r>
            <a:rPr lang="th-TH" sz="2800" b="1" dirty="0" err="1" smtClean="0">
              <a:latin typeface="TH Baijam" pitchFamily="2" charset="-34"/>
              <a:cs typeface="TH Baijam" pitchFamily="2" charset="-34"/>
            </a:rPr>
            <a:t>ทีมสห</a:t>
          </a:r>
          <a:r>
            <a:rPr lang="th-TH" sz="2800" b="1" dirty="0" smtClean="0">
              <a:latin typeface="TH Baijam" pitchFamily="2" charset="-34"/>
              <a:cs typeface="TH Baijam" pitchFamily="2" charset="-34"/>
            </a:rPr>
            <a:t>วิชาชีพทุกระดับ เดือนละ 1 ครั้ง</a:t>
          </a:r>
        </a:p>
      </dgm:t>
    </dgm:pt>
    <dgm:pt modelId="{30D924DB-4ABC-4064-937B-DA83AB0E024C}" type="parTrans" cxnId="{00F20378-230E-4346-9F5D-26E1A0FD886D}">
      <dgm:prSet/>
      <dgm:spPr/>
      <dgm:t>
        <a:bodyPr/>
        <a:lstStyle/>
        <a:p>
          <a:endParaRPr lang="th-TH" sz="2800" b="1"/>
        </a:p>
      </dgm:t>
    </dgm:pt>
    <dgm:pt modelId="{DE0FDB02-6F12-4E59-9DD0-340B93EB63AF}" type="sibTrans" cxnId="{00F20378-230E-4346-9F5D-26E1A0FD886D}">
      <dgm:prSet/>
      <dgm:spPr/>
      <dgm:t>
        <a:bodyPr/>
        <a:lstStyle/>
        <a:p>
          <a:endParaRPr lang="th-TH" sz="2800" b="1"/>
        </a:p>
      </dgm:t>
    </dgm:pt>
    <dgm:pt modelId="{2D993D75-52BE-463E-A915-DB7460AAD81E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latin typeface="TH Baijam" pitchFamily="2" charset="-34"/>
              <a:cs typeface="TH Baijam" pitchFamily="2" charset="-34"/>
            </a:rPr>
            <a:t>5.คาราวานส่งเสริมสุขภาพทุกเดือน</a:t>
          </a:r>
        </a:p>
      </dgm:t>
    </dgm:pt>
    <dgm:pt modelId="{68F2731F-8ADB-4979-B860-C4F011A6E584}" type="parTrans" cxnId="{00255F0E-F33E-4CD7-ABC2-E5723D7A9923}">
      <dgm:prSet/>
      <dgm:spPr/>
      <dgm:t>
        <a:bodyPr/>
        <a:lstStyle/>
        <a:p>
          <a:endParaRPr lang="th-TH" sz="2800" b="1"/>
        </a:p>
      </dgm:t>
    </dgm:pt>
    <dgm:pt modelId="{367C5E6E-6AAB-42C5-B6A6-979DD49B3BB3}" type="sibTrans" cxnId="{00255F0E-F33E-4CD7-ABC2-E5723D7A9923}">
      <dgm:prSet/>
      <dgm:spPr/>
      <dgm:t>
        <a:bodyPr/>
        <a:lstStyle/>
        <a:p>
          <a:endParaRPr lang="th-TH" sz="2800" b="1"/>
        </a:p>
      </dgm:t>
    </dgm:pt>
    <dgm:pt modelId="{3CD15F66-DDAD-4BB1-BA15-DF90A480FBAF}">
      <dgm:prSet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จัดนิทรรศการโดยร่วมกับศูนย์วิชาการส่วนกลาง และหน่วยงานในอำเภอทับคล้อ</a:t>
          </a:r>
        </a:p>
      </dgm:t>
    </dgm:pt>
    <dgm:pt modelId="{62989682-443D-4FE7-A3FA-6875C9E3419D}" type="parTrans" cxnId="{1C01DEF1-332A-4334-8033-83A383989F63}">
      <dgm:prSet/>
      <dgm:spPr/>
      <dgm:t>
        <a:bodyPr/>
        <a:lstStyle/>
        <a:p>
          <a:endParaRPr lang="th-TH" sz="2800" b="1"/>
        </a:p>
      </dgm:t>
    </dgm:pt>
    <dgm:pt modelId="{DB0B5BB1-44A7-4FC9-9B6E-6F38C3B59DA4}" type="sibTrans" cxnId="{1C01DEF1-332A-4334-8033-83A383989F63}">
      <dgm:prSet/>
      <dgm:spPr/>
      <dgm:t>
        <a:bodyPr/>
        <a:lstStyle/>
        <a:p>
          <a:endParaRPr lang="th-TH" sz="2800" b="1"/>
        </a:p>
      </dgm:t>
    </dgm:pt>
    <dgm:pt modelId="{BBB6B31D-5959-40FA-9FD8-C70B2942C11C}">
      <dgm:prSet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ให้สุขศึกษา</a:t>
          </a:r>
        </a:p>
      </dgm:t>
    </dgm:pt>
    <dgm:pt modelId="{6D05A599-7580-477D-B456-140327A1CB48}" type="parTrans" cxnId="{F61A63B1-C9BD-4B64-A6DD-1BCB3B0AC9FF}">
      <dgm:prSet/>
      <dgm:spPr/>
      <dgm:t>
        <a:bodyPr/>
        <a:lstStyle/>
        <a:p>
          <a:endParaRPr lang="th-TH" sz="2800" b="1"/>
        </a:p>
      </dgm:t>
    </dgm:pt>
    <dgm:pt modelId="{CDD0B215-2AB1-42C0-9D98-7DDD08A9D1F3}" type="sibTrans" cxnId="{F61A63B1-C9BD-4B64-A6DD-1BCB3B0AC9FF}">
      <dgm:prSet/>
      <dgm:spPr/>
      <dgm:t>
        <a:bodyPr/>
        <a:lstStyle/>
        <a:p>
          <a:endParaRPr lang="th-TH" sz="2800" b="1"/>
        </a:p>
      </dgm:t>
    </dgm:pt>
    <dgm:pt modelId="{E7DCC75B-5E16-48BD-937A-844F7D9F22DF}">
      <dgm:prSet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หน่วยแพทย์เคลื่อนที่จาก โรงพยาบาลพิจิตร</a:t>
          </a:r>
        </a:p>
      </dgm:t>
    </dgm:pt>
    <dgm:pt modelId="{D9E99082-AB35-49BF-A3F8-296E0E19F4E7}" type="parTrans" cxnId="{CF96B598-4C07-4765-89CB-8B9C4047C458}">
      <dgm:prSet/>
      <dgm:spPr/>
      <dgm:t>
        <a:bodyPr/>
        <a:lstStyle/>
        <a:p>
          <a:endParaRPr lang="th-TH" sz="2800" b="1"/>
        </a:p>
      </dgm:t>
    </dgm:pt>
    <dgm:pt modelId="{E76DB9AD-EDDA-4677-A2A7-F88B9FB92498}" type="sibTrans" cxnId="{CF96B598-4C07-4765-89CB-8B9C4047C458}">
      <dgm:prSet/>
      <dgm:spPr/>
      <dgm:t>
        <a:bodyPr/>
        <a:lstStyle/>
        <a:p>
          <a:endParaRPr lang="th-TH" sz="2800" b="1"/>
        </a:p>
      </dgm:t>
    </dgm:pt>
    <dgm:pt modelId="{DE762ABD-90C8-456A-9264-5E2F95EC997F}">
      <dgm:prSet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คืนข้อมูล</a:t>
          </a:r>
          <a:r>
            <a:rPr lang="th-TH" sz="2600" b="1" dirty="0" smtClean="0">
              <a:latin typeface="TH Baijam" pitchFamily="2" charset="-34"/>
              <a:cs typeface="TH Baijam" pitchFamily="2" charset="-34"/>
            </a:rPr>
            <a:t>(คืนข้อมูลน้ำโดยศูนย์อนามัยที่ 8 คืนข้อมูลคนโดยแพทย์ส่วนกลางและพื้นที่)</a:t>
          </a:r>
        </a:p>
      </dgm:t>
    </dgm:pt>
    <dgm:pt modelId="{28632F47-7D9A-4C51-9D18-244922C3DE62}" type="parTrans" cxnId="{77E27B0B-84EE-4217-A971-24ADA84CA34D}">
      <dgm:prSet/>
      <dgm:spPr/>
      <dgm:t>
        <a:bodyPr/>
        <a:lstStyle/>
        <a:p>
          <a:endParaRPr lang="th-TH" sz="2800" b="1"/>
        </a:p>
      </dgm:t>
    </dgm:pt>
    <dgm:pt modelId="{D553746E-01A2-48D4-B71A-7216DBD16B5F}" type="sibTrans" cxnId="{77E27B0B-84EE-4217-A971-24ADA84CA34D}">
      <dgm:prSet/>
      <dgm:spPr/>
      <dgm:t>
        <a:bodyPr/>
        <a:lstStyle/>
        <a:p>
          <a:endParaRPr lang="th-TH" sz="2800" b="1"/>
        </a:p>
      </dgm:t>
    </dgm:pt>
    <dgm:pt modelId="{931B0387-E5E7-4786-A45F-B77D2328AA3B}" type="pres">
      <dgm:prSet presAssocID="{527D26E0-E5CE-48FE-A971-0B9E23230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B11B65D-C52D-4915-9D05-488CB413A7CF}" type="pres">
      <dgm:prSet presAssocID="{621C81B4-3CAE-4F1C-BB5D-8AFF7D65B0EA}" presName="node" presStyleLbl="node1" presStyleIdx="0" presStyleCnt="5" custScaleX="1118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573092-3859-4B94-BE53-76907B5933FB}" type="pres">
      <dgm:prSet presAssocID="{238380EA-DF0B-49CC-8D2C-CB7A93B645A0}" presName="sibTrans" presStyleCnt="0"/>
      <dgm:spPr/>
    </dgm:pt>
    <dgm:pt modelId="{C17969EE-2F08-4CFC-AA28-D225E0EC05E6}" type="pres">
      <dgm:prSet presAssocID="{4A3A09F5-019C-495F-8FED-7640B862541B}" presName="node" presStyleLbl="node1" presStyleIdx="1" presStyleCnt="5" custScaleX="1118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2233E7-2DD1-4234-81BD-42034CE3FF08}" type="pres">
      <dgm:prSet presAssocID="{78378AB7-8547-4EF4-9263-7A579ED771AE}" presName="sibTrans" presStyleCnt="0"/>
      <dgm:spPr/>
    </dgm:pt>
    <dgm:pt modelId="{5D542AE1-ECFC-4489-BDF0-8E367EE1BF0D}" type="pres">
      <dgm:prSet presAssocID="{14A58AD5-7904-4415-9CA0-DB4EF94BD29F}" presName="node" presStyleLbl="node1" presStyleIdx="2" presStyleCnt="5" custScaleX="1118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6443FD-3FB5-4740-8270-C366963FE88B}" type="pres">
      <dgm:prSet presAssocID="{27E07E15-F3E0-4F8C-A5C0-7C875EFAB9BD}" presName="sibTrans" presStyleCnt="0"/>
      <dgm:spPr/>
    </dgm:pt>
    <dgm:pt modelId="{B77C576D-7C8F-406A-BD80-5F2210F4FCC2}" type="pres">
      <dgm:prSet presAssocID="{4B6A1982-89ED-4689-BC9F-61DCD69A10A4}" presName="node" presStyleLbl="node1" presStyleIdx="3" presStyleCnt="5" custScaleX="3096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6C7A9E-C4D7-44BC-A847-D86ED384E4D7}" type="pres">
      <dgm:prSet presAssocID="{DE0FDB02-6F12-4E59-9DD0-340B93EB63AF}" presName="sibTrans" presStyleCnt="0"/>
      <dgm:spPr/>
    </dgm:pt>
    <dgm:pt modelId="{ADFA6D44-2FE9-409F-9F2A-897F2F27C62E}" type="pres">
      <dgm:prSet presAssocID="{2D993D75-52BE-463E-A915-DB7460AAD81E}" presName="node" presStyleLbl="node1" presStyleIdx="4" presStyleCnt="5" custScaleX="413460" custScaleY="1838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542E5B7-7B46-4E71-9D31-F14D5F579435}" type="presOf" srcId="{527D26E0-E5CE-48FE-A971-0B9E2323086D}" destId="{931B0387-E5E7-4786-A45F-B77D2328AA3B}" srcOrd="0" destOrd="0" presId="urn:microsoft.com/office/officeart/2005/8/layout/default"/>
    <dgm:cxn modelId="{FD5004A9-53EC-4CB1-9B9E-B684EAADF05E}" type="presOf" srcId="{2D993D75-52BE-463E-A915-DB7460AAD81E}" destId="{ADFA6D44-2FE9-409F-9F2A-897F2F27C62E}" srcOrd="0" destOrd="0" presId="urn:microsoft.com/office/officeart/2005/8/layout/default"/>
    <dgm:cxn modelId="{F61A63B1-C9BD-4B64-A6DD-1BCB3B0AC9FF}" srcId="{2D993D75-52BE-463E-A915-DB7460AAD81E}" destId="{BBB6B31D-5959-40FA-9FD8-C70B2942C11C}" srcOrd="1" destOrd="0" parTransId="{6D05A599-7580-477D-B456-140327A1CB48}" sibTransId="{CDD0B215-2AB1-42C0-9D98-7DDD08A9D1F3}"/>
    <dgm:cxn modelId="{00F20378-230E-4346-9F5D-26E1A0FD886D}" srcId="{527D26E0-E5CE-48FE-A971-0B9E2323086D}" destId="{4B6A1982-89ED-4689-BC9F-61DCD69A10A4}" srcOrd="3" destOrd="0" parTransId="{30D924DB-4ABC-4064-937B-DA83AB0E024C}" sibTransId="{DE0FDB02-6F12-4E59-9DD0-340B93EB63AF}"/>
    <dgm:cxn modelId="{1C01DEF1-332A-4334-8033-83A383989F63}" srcId="{2D993D75-52BE-463E-A915-DB7460AAD81E}" destId="{3CD15F66-DDAD-4BB1-BA15-DF90A480FBAF}" srcOrd="0" destOrd="0" parTransId="{62989682-443D-4FE7-A3FA-6875C9E3419D}" sibTransId="{DB0B5BB1-44A7-4FC9-9B6E-6F38C3B59DA4}"/>
    <dgm:cxn modelId="{CE22C949-3634-4C61-ACAA-191FAD973187}" type="presOf" srcId="{4B6A1982-89ED-4689-BC9F-61DCD69A10A4}" destId="{B77C576D-7C8F-406A-BD80-5F2210F4FCC2}" srcOrd="0" destOrd="0" presId="urn:microsoft.com/office/officeart/2005/8/layout/default"/>
    <dgm:cxn modelId="{BC795377-0827-4E30-95EC-2B7DDCCF0E90}" srcId="{527D26E0-E5CE-48FE-A971-0B9E2323086D}" destId="{621C81B4-3CAE-4F1C-BB5D-8AFF7D65B0EA}" srcOrd="0" destOrd="0" parTransId="{C1DBEB07-1A37-43F7-B918-B6DBA31EF3F5}" sibTransId="{238380EA-DF0B-49CC-8D2C-CB7A93B645A0}"/>
    <dgm:cxn modelId="{00255F0E-F33E-4CD7-ABC2-E5723D7A9923}" srcId="{527D26E0-E5CE-48FE-A971-0B9E2323086D}" destId="{2D993D75-52BE-463E-A915-DB7460AAD81E}" srcOrd="4" destOrd="0" parTransId="{68F2731F-8ADB-4979-B860-C4F011A6E584}" sibTransId="{367C5E6E-6AAB-42C5-B6A6-979DD49B3BB3}"/>
    <dgm:cxn modelId="{98402899-850C-476B-BBA2-69FDF8208621}" type="presOf" srcId="{4A3A09F5-019C-495F-8FED-7640B862541B}" destId="{C17969EE-2F08-4CFC-AA28-D225E0EC05E6}" srcOrd="0" destOrd="0" presId="urn:microsoft.com/office/officeart/2005/8/layout/default"/>
    <dgm:cxn modelId="{AB697C34-0570-4001-B9B9-2103B38AD504}" type="presOf" srcId="{621C81B4-3CAE-4F1C-BB5D-8AFF7D65B0EA}" destId="{3B11B65D-C52D-4915-9D05-488CB413A7CF}" srcOrd="0" destOrd="0" presId="urn:microsoft.com/office/officeart/2005/8/layout/default"/>
    <dgm:cxn modelId="{77E27B0B-84EE-4217-A971-24ADA84CA34D}" srcId="{2D993D75-52BE-463E-A915-DB7460AAD81E}" destId="{DE762ABD-90C8-456A-9264-5E2F95EC997F}" srcOrd="3" destOrd="0" parTransId="{28632F47-7D9A-4C51-9D18-244922C3DE62}" sibTransId="{D553746E-01A2-48D4-B71A-7216DBD16B5F}"/>
    <dgm:cxn modelId="{FEBB0F56-CE02-4CFD-933D-1CF788054986}" srcId="{527D26E0-E5CE-48FE-A971-0B9E2323086D}" destId="{4A3A09F5-019C-495F-8FED-7640B862541B}" srcOrd="1" destOrd="0" parTransId="{C46BF3D2-59F1-4EEA-B38E-252EF5B35732}" sibTransId="{78378AB7-8547-4EF4-9263-7A579ED771AE}"/>
    <dgm:cxn modelId="{BEC78DFC-5186-4B74-9656-17B332B5D635}" type="presOf" srcId="{14A58AD5-7904-4415-9CA0-DB4EF94BD29F}" destId="{5D542AE1-ECFC-4489-BDF0-8E367EE1BF0D}" srcOrd="0" destOrd="0" presId="urn:microsoft.com/office/officeart/2005/8/layout/default"/>
    <dgm:cxn modelId="{C398B787-A5E4-4000-B443-97C15B05F8CF}" type="presOf" srcId="{3CD15F66-DDAD-4BB1-BA15-DF90A480FBAF}" destId="{ADFA6D44-2FE9-409F-9F2A-897F2F27C62E}" srcOrd="0" destOrd="1" presId="urn:microsoft.com/office/officeart/2005/8/layout/default"/>
    <dgm:cxn modelId="{CF96B598-4C07-4765-89CB-8B9C4047C458}" srcId="{2D993D75-52BE-463E-A915-DB7460AAD81E}" destId="{E7DCC75B-5E16-48BD-937A-844F7D9F22DF}" srcOrd="2" destOrd="0" parTransId="{D9E99082-AB35-49BF-A3F8-296E0E19F4E7}" sibTransId="{E76DB9AD-EDDA-4677-A2A7-F88B9FB92498}"/>
    <dgm:cxn modelId="{47C23390-715B-4936-8CFD-0E64F8DEC1C0}" srcId="{527D26E0-E5CE-48FE-A971-0B9E2323086D}" destId="{14A58AD5-7904-4415-9CA0-DB4EF94BD29F}" srcOrd="2" destOrd="0" parTransId="{3B00CA71-3A5B-42E6-8754-CBEC4E209933}" sibTransId="{27E07E15-F3E0-4F8C-A5C0-7C875EFAB9BD}"/>
    <dgm:cxn modelId="{35A50418-5E1B-40B2-8D08-C9EB5F94AFE2}" type="presOf" srcId="{DE762ABD-90C8-456A-9264-5E2F95EC997F}" destId="{ADFA6D44-2FE9-409F-9F2A-897F2F27C62E}" srcOrd="0" destOrd="4" presId="urn:microsoft.com/office/officeart/2005/8/layout/default"/>
    <dgm:cxn modelId="{EA6F267B-57B5-4FE9-A4BE-016F50A005AB}" type="presOf" srcId="{E7DCC75B-5E16-48BD-937A-844F7D9F22DF}" destId="{ADFA6D44-2FE9-409F-9F2A-897F2F27C62E}" srcOrd="0" destOrd="3" presId="urn:microsoft.com/office/officeart/2005/8/layout/default"/>
    <dgm:cxn modelId="{D706FA56-F7D7-4267-B649-1FB4557212AC}" type="presOf" srcId="{BBB6B31D-5959-40FA-9FD8-C70B2942C11C}" destId="{ADFA6D44-2FE9-409F-9F2A-897F2F27C62E}" srcOrd="0" destOrd="2" presId="urn:microsoft.com/office/officeart/2005/8/layout/default"/>
    <dgm:cxn modelId="{BE6D52DE-7921-4523-90FB-70332306C271}" type="presParOf" srcId="{931B0387-E5E7-4786-A45F-B77D2328AA3B}" destId="{3B11B65D-C52D-4915-9D05-488CB413A7CF}" srcOrd="0" destOrd="0" presId="urn:microsoft.com/office/officeart/2005/8/layout/default"/>
    <dgm:cxn modelId="{26F16D31-957E-4BC6-8A07-6C079D94777E}" type="presParOf" srcId="{931B0387-E5E7-4786-A45F-B77D2328AA3B}" destId="{9F573092-3859-4B94-BE53-76907B5933FB}" srcOrd="1" destOrd="0" presId="urn:microsoft.com/office/officeart/2005/8/layout/default"/>
    <dgm:cxn modelId="{37C70FAE-F709-4AEF-8426-62B110FB848A}" type="presParOf" srcId="{931B0387-E5E7-4786-A45F-B77D2328AA3B}" destId="{C17969EE-2F08-4CFC-AA28-D225E0EC05E6}" srcOrd="2" destOrd="0" presId="urn:microsoft.com/office/officeart/2005/8/layout/default"/>
    <dgm:cxn modelId="{1534BC53-B4CA-4D3B-BE44-376CFBD426A7}" type="presParOf" srcId="{931B0387-E5E7-4786-A45F-B77D2328AA3B}" destId="{2F2233E7-2DD1-4234-81BD-42034CE3FF08}" srcOrd="3" destOrd="0" presId="urn:microsoft.com/office/officeart/2005/8/layout/default"/>
    <dgm:cxn modelId="{A587151C-E83E-45B6-BF98-5312A9DCE827}" type="presParOf" srcId="{931B0387-E5E7-4786-A45F-B77D2328AA3B}" destId="{5D542AE1-ECFC-4489-BDF0-8E367EE1BF0D}" srcOrd="4" destOrd="0" presId="urn:microsoft.com/office/officeart/2005/8/layout/default"/>
    <dgm:cxn modelId="{1194FBC0-3991-45DA-B10E-35ABE1EA367D}" type="presParOf" srcId="{931B0387-E5E7-4786-A45F-B77D2328AA3B}" destId="{E76443FD-3FB5-4740-8270-C366963FE88B}" srcOrd="5" destOrd="0" presId="urn:microsoft.com/office/officeart/2005/8/layout/default"/>
    <dgm:cxn modelId="{D3A4DB62-3372-4ADA-BFBB-C71DD3BF93A6}" type="presParOf" srcId="{931B0387-E5E7-4786-A45F-B77D2328AA3B}" destId="{B77C576D-7C8F-406A-BD80-5F2210F4FCC2}" srcOrd="6" destOrd="0" presId="urn:microsoft.com/office/officeart/2005/8/layout/default"/>
    <dgm:cxn modelId="{B28A5DDB-4D6A-42E2-BAAE-CE22EBB47CE7}" type="presParOf" srcId="{931B0387-E5E7-4786-A45F-B77D2328AA3B}" destId="{D66C7A9E-C4D7-44BC-A847-D86ED384E4D7}" srcOrd="7" destOrd="0" presId="urn:microsoft.com/office/officeart/2005/8/layout/default"/>
    <dgm:cxn modelId="{867921B7-471C-450A-BAFC-625C3493A3C4}" type="presParOf" srcId="{931B0387-E5E7-4786-A45F-B77D2328AA3B}" destId="{ADFA6D44-2FE9-409F-9F2A-897F2F27C62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ABE64-50C9-46DA-82F6-2888C1F901C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DCFC6710-931E-4208-8FDC-3CEB4FCAB92C}">
      <dgm:prSet phldrT="[ข้อความ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6. ร่วมกับกรมอนามัยสำรวจพฤติกรรมบริโภค</a:t>
          </a:r>
          <a:endParaRPr lang="th-TH" sz="2400" b="1" dirty="0">
            <a:latin typeface="TH Baijam" pitchFamily="2" charset="-34"/>
            <a:cs typeface="TH Baijam" pitchFamily="2" charset="-34"/>
          </a:endParaRPr>
        </a:p>
      </dgm:t>
    </dgm:pt>
    <dgm:pt modelId="{4068157A-8AEE-41BC-A516-2CF9F6FD76C9}" type="parTrans" cxnId="{1A3B25F7-2582-4C81-BE49-0EF8732F1C23}">
      <dgm:prSet/>
      <dgm:spPr/>
      <dgm:t>
        <a:bodyPr/>
        <a:lstStyle/>
        <a:p>
          <a:endParaRPr lang="th-TH" sz="2400" b="1">
            <a:latin typeface="TH Baijam" pitchFamily="2" charset="-34"/>
            <a:cs typeface="TH Baijam" pitchFamily="2" charset="-34"/>
          </a:endParaRPr>
        </a:p>
      </dgm:t>
    </dgm:pt>
    <dgm:pt modelId="{56A66A68-3EA7-4008-A233-B6AFDC3AEB51}" type="sibTrans" cxnId="{1A3B25F7-2582-4C81-BE49-0EF8732F1C23}">
      <dgm:prSet/>
      <dgm:spPr/>
      <dgm:t>
        <a:bodyPr/>
        <a:lstStyle/>
        <a:p>
          <a:endParaRPr lang="th-TH" sz="2400" b="1">
            <a:latin typeface="TH Baijam" pitchFamily="2" charset="-34"/>
            <a:cs typeface="TH Baijam" pitchFamily="2" charset="-34"/>
          </a:endParaRPr>
        </a:p>
      </dgm:t>
    </dgm:pt>
    <dgm:pt modelId="{FD713802-4B03-4329-9A11-FBC0EA609348}">
      <dgm:prSet phldrT="[ข้อความ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8.ร่วมกับศูนย์วิทยาศาสตร์การแพทย์ เขต 3 เก็บตัวอย่างอาหารตรวจ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(ผัก ผลไม้ ข้าว และสัตว์)</a:t>
          </a:r>
          <a:endParaRPr lang="th-TH" sz="2400" b="1" dirty="0">
            <a:latin typeface="TH Baijam" pitchFamily="2" charset="-34"/>
            <a:cs typeface="TH Baijam" pitchFamily="2" charset="-34"/>
          </a:endParaRPr>
        </a:p>
      </dgm:t>
    </dgm:pt>
    <dgm:pt modelId="{46E84697-040C-440C-B0CA-DE688F1BDFF5}" type="parTrans" cxnId="{B7ECAB28-F056-4D76-BB1A-B98C6D0AFF12}">
      <dgm:prSet/>
      <dgm:spPr/>
      <dgm:t>
        <a:bodyPr/>
        <a:lstStyle/>
        <a:p>
          <a:endParaRPr lang="th-TH" sz="2400" b="1">
            <a:latin typeface="TH Baijam" pitchFamily="2" charset="-34"/>
            <a:cs typeface="TH Baijam" pitchFamily="2" charset="-34"/>
          </a:endParaRPr>
        </a:p>
      </dgm:t>
    </dgm:pt>
    <dgm:pt modelId="{ABB9C95A-0202-4BB3-8DA2-B0C46CE9AB96}" type="sibTrans" cxnId="{B7ECAB28-F056-4D76-BB1A-B98C6D0AFF12}">
      <dgm:prSet/>
      <dgm:spPr/>
      <dgm:t>
        <a:bodyPr/>
        <a:lstStyle/>
        <a:p>
          <a:endParaRPr lang="th-TH" sz="2400" b="1">
            <a:latin typeface="TH Baijam" pitchFamily="2" charset="-34"/>
            <a:cs typeface="TH Baijam" pitchFamily="2" charset="-34"/>
          </a:endParaRPr>
        </a:p>
      </dgm:t>
    </dgm:pt>
    <dgm:pt modelId="{5A7DFF9C-6C43-4F25-84BE-82408502B817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10.พัฒนาบุคลากร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(อบรมความรู้โดยวิทยากรส่วนกลาง ศึกษาดูงานแม่สอด)</a:t>
          </a:r>
          <a:endParaRPr lang="th-TH" sz="2400" b="1" dirty="0">
            <a:latin typeface="TH Baijam" pitchFamily="2" charset="-34"/>
            <a:cs typeface="TH Baijam" pitchFamily="2" charset="-34"/>
          </a:endParaRPr>
        </a:p>
      </dgm:t>
    </dgm:pt>
    <dgm:pt modelId="{E9216FC6-12C3-4FD6-8386-87F5BFF795FB}" type="parTrans" cxnId="{7D3BB7A4-3602-4B27-97B4-0E0C266C215E}">
      <dgm:prSet/>
      <dgm:spPr/>
      <dgm:t>
        <a:bodyPr/>
        <a:lstStyle/>
        <a:p>
          <a:endParaRPr lang="th-TH" sz="2400" b="1">
            <a:latin typeface="TH Baijam" pitchFamily="2" charset="-34"/>
            <a:cs typeface="TH Baijam" pitchFamily="2" charset="-34"/>
          </a:endParaRPr>
        </a:p>
      </dgm:t>
    </dgm:pt>
    <dgm:pt modelId="{40969FCD-67CC-4F45-891F-233B25D1C893}" type="sibTrans" cxnId="{7D3BB7A4-3602-4B27-97B4-0E0C266C215E}">
      <dgm:prSet/>
      <dgm:spPr/>
      <dgm:t>
        <a:bodyPr/>
        <a:lstStyle/>
        <a:p>
          <a:endParaRPr lang="th-TH" sz="2400" b="1">
            <a:latin typeface="TH Baijam" pitchFamily="2" charset="-34"/>
            <a:cs typeface="TH Baijam" pitchFamily="2" charset="-34"/>
          </a:endParaRPr>
        </a:p>
      </dgm:t>
    </dgm:pt>
    <dgm:pt modelId="{A01291D9-AD29-4A90-AB0D-2655FF63F41E}">
      <dgm:prSet phldrT="[ข้อความ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9.ร่วมกับสำนักงานระบาดวิทยา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เก็บข้อมูลทางระบาดวิทยา</a:t>
          </a:r>
        </a:p>
      </dgm:t>
    </dgm:pt>
    <dgm:pt modelId="{B00F6B32-B979-4728-B5D7-14121CC5373D}" type="parTrans" cxnId="{6AA9CEA1-2AA6-4B81-B796-5E6CC794EE5D}">
      <dgm:prSet/>
      <dgm:spPr/>
      <dgm:t>
        <a:bodyPr/>
        <a:lstStyle/>
        <a:p>
          <a:endParaRPr lang="th-TH" sz="2400"/>
        </a:p>
      </dgm:t>
    </dgm:pt>
    <dgm:pt modelId="{A23F8A37-ABE5-4C41-81B8-1CF979DDE54B}" type="sibTrans" cxnId="{6AA9CEA1-2AA6-4B81-B796-5E6CC794EE5D}">
      <dgm:prSet/>
      <dgm:spPr/>
      <dgm:t>
        <a:bodyPr/>
        <a:lstStyle/>
        <a:p>
          <a:endParaRPr lang="th-TH" sz="2400"/>
        </a:p>
      </dgm:t>
    </dgm:pt>
    <dgm:pt modelId="{02A5D1E5-8EF4-4A35-ADED-BEBB59F39075}">
      <dgm:prSet phldrT="[ข้อความ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11. </a:t>
          </a:r>
          <a:r>
            <a:rPr lang="th-TH" sz="2400" b="1" dirty="0" err="1" smtClean="0">
              <a:latin typeface="TH Baijam" pitchFamily="2" charset="-34"/>
              <a:cs typeface="TH Baijam" pitchFamily="2" charset="-34"/>
            </a:rPr>
            <a:t>สสจ</a:t>
          </a:r>
          <a:r>
            <a:rPr lang="th-TH" sz="2400" b="1" dirty="0" smtClean="0">
              <a:latin typeface="TH Baijam" pitchFamily="2" charset="-34"/>
              <a:cs typeface="TH Baijam" pitchFamily="2" charset="-34"/>
            </a:rPr>
            <a:t>.พิจิตร สนับสนุนงบประมาณ              7 กิจกรรม 687,050 บาท</a:t>
          </a:r>
        </a:p>
      </dgm:t>
    </dgm:pt>
    <dgm:pt modelId="{E53CEC56-CA33-4CDD-8E8C-307A08756DB9}" type="parTrans" cxnId="{5510B1A2-9696-490B-9AA5-B9E715514144}">
      <dgm:prSet/>
      <dgm:spPr/>
      <dgm:t>
        <a:bodyPr/>
        <a:lstStyle/>
        <a:p>
          <a:endParaRPr lang="th-TH" sz="2400"/>
        </a:p>
      </dgm:t>
    </dgm:pt>
    <dgm:pt modelId="{039D3B01-099D-417B-B54C-66783BA617BC}" type="sibTrans" cxnId="{5510B1A2-9696-490B-9AA5-B9E715514144}">
      <dgm:prSet/>
      <dgm:spPr/>
      <dgm:t>
        <a:bodyPr/>
        <a:lstStyle/>
        <a:p>
          <a:endParaRPr lang="th-TH" sz="2400"/>
        </a:p>
      </dgm:t>
    </dgm:pt>
    <dgm:pt modelId="{A265A460-7DA8-4E14-A61A-29CCEAF74B44}">
      <dgm:prSet phldrT="[ข้อความ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7.ร่วมกับศูนย์อนามัยที่ 8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เฝ้าระวังคุณภาพน้ำ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Baijam" pitchFamily="2" charset="-34"/>
              <a:cs typeface="TH Baijam" pitchFamily="2" charset="-34"/>
            </a:rPr>
            <a:t>(น้ำประปา บ่อน้ำตื้น โรงงานผลิตน้ำดื่ม)</a:t>
          </a:r>
          <a:endParaRPr lang="th-TH" sz="2400" b="1" dirty="0">
            <a:latin typeface="TH Baijam" pitchFamily="2" charset="-34"/>
            <a:cs typeface="TH Baijam" pitchFamily="2" charset="-34"/>
          </a:endParaRPr>
        </a:p>
      </dgm:t>
    </dgm:pt>
    <dgm:pt modelId="{889A7E78-D796-4578-845C-6572C2CE8C45}" type="parTrans" cxnId="{371CC2C0-083E-455B-A113-4B5B36271A53}">
      <dgm:prSet/>
      <dgm:spPr/>
      <dgm:t>
        <a:bodyPr/>
        <a:lstStyle/>
        <a:p>
          <a:endParaRPr lang="th-TH" sz="2400"/>
        </a:p>
      </dgm:t>
    </dgm:pt>
    <dgm:pt modelId="{C0BBC1AD-F03F-40E1-BB6D-A02C8A89BBE5}" type="sibTrans" cxnId="{371CC2C0-083E-455B-A113-4B5B36271A53}">
      <dgm:prSet/>
      <dgm:spPr/>
      <dgm:t>
        <a:bodyPr/>
        <a:lstStyle/>
        <a:p>
          <a:endParaRPr lang="th-TH" sz="2400"/>
        </a:p>
      </dgm:t>
    </dgm:pt>
    <dgm:pt modelId="{4A182314-ADA9-4BF9-9E78-39B82094D2CA}" type="pres">
      <dgm:prSet presAssocID="{FFAABE64-50C9-46DA-82F6-2888C1F901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951AB97-D36B-4977-B901-089CF1412B33}" type="pres">
      <dgm:prSet presAssocID="{DCFC6710-931E-4208-8FDC-3CEB4FCAB92C}" presName="node" presStyleLbl="node1" presStyleIdx="0" presStyleCnt="6" custScaleX="1518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097FEF-14A2-4219-AA1D-41E394C12FBE}" type="pres">
      <dgm:prSet presAssocID="{56A66A68-3EA7-4008-A233-B6AFDC3AEB51}" presName="sibTrans" presStyleCnt="0"/>
      <dgm:spPr/>
    </dgm:pt>
    <dgm:pt modelId="{5E21ADBD-DDA1-465A-A662-BACCA07A876F}" type="pres">
      <dgm:prSet presAssocID="{A265A460-7DA8-4E14-A61A-29CCEAF74B44}" presName="node" presStyleLbl="node1" presStyleIdx="1" presStyleCnt="6" custScaleX="1538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78E75C-23D2-4332-A59C-0A7FDC132ED9}" type="pres">
      <dgm:prSet presAssocID="{C0BBC1AD-F03F-40E1-BB6D-A02C8A89BBE5}" presName="sibTrans" presStyleCnt="0"/>
      <dgm:spPr/>
    </dgm:pt>
    <dgm:pt modelId="{FD6C18A8-910B-48B6-B71A-B0F173A91745}" type="pres">
      <dgm:prSet presAssocID="{FD713802-4B03-4329-9A11-FBC0EA609348}" presName="node" presStyleLbl="node1" presStyleIdx="2" presStyleCnt="6" custScaleX="1538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51227B-E9F9-4B00-91C5-A20D1CB0F634}" type="pres">
      <dgm:prSet presAssocID="{ABB9C95A-0202-4BB3-8DA2-B0C46CE9AB96}" presName="sibTrans" presStyleCnt="0"/>
      <dgm:spPr/>
    </dgm:pt>
    <dgm:pt modelId="{A9F345E6-5DF1-4765-8E37-6F5D0FA6C43A}" type="pres">
      <dgm:prSet presAssocID="{A01291D9-AD29-4A90-AB0D-2655FF63F41E}" presName="node" presStyleLbl="node1" presStyleIdx="3" presStyleCnt="6" custScaleX="1538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FE879D-F84E-4B9C-BD95-F98B6EE740C9}" type="pres">
      <dgm:prSet presAssocID="{A23F8A37-ABE5-4C41-81B8-1CF979DDE54B}" presName="sibTrans" presStyleCnt="0"/>
      <dgm:spPr/>
    </dgm:pt>
    <dgm:pt modelId="{7EC07B8D-D5F3-4570-A141-9C2761D73D17}" type="pres">
      <dgm:prSet presAssocID="{5A7DFF9C-6C43-4F25-84BE-82408502B817}" presName="node" presStyleLbl="node1" presStyleIdx="4" presStyleCnt="6" custScaleX="1538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EAD42E-925A-48D2-9AAF-DEAC759D9C45}" type="pres">
      <dgm:prSet presAssocID="{40969FCD-67CC-4F45-891F-233B25D1C893}" presName="sibTrans" presStyleCnt="0"/>
      <dgm:spPr/>
    </dgm:pt>
    <dgm:pt modelId="{491ACCF0-787A-4589-9786-1A246065DD42}" type="pres">
      <dgm:prSet presAssocID="{02A5D1E5-8EF4-4A35-ADED-BEBB59F39075}" presName="node" presStyleLbl="node1" presStyleIdx="5" presStyleCnt="6" custScaleX="1538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7E3B81F-D60F-40F5-ADD3-10650A5ECDD5}" type="presOf" srcId="{FFAABE64-50C9-46DA-82F6-2888C1F901CA}" destId="{4A182314-ADA9-4BF9-9E78-39B82094D2CA}" srcOrd="0" destOrd="0" presId="urn:microsoft.com/office/officeart/2005/8/layout/default"/>
    <dgm:cxn modelId="{6AA9CEA1-2AA6-4B81-B796-5E6CC794EE5D}" srcId="{FFAABE64-50C9-46DA-82F6-2888C1F901CA}" destId="{A01291D9-AD29-4A90-AB0D-2655FF63F41E}" srcOrd="3" destOrd="0" parTransId="{B00F6B32-B979-4728-B5D7-14121CC5373D}" sibTransId="{A23F8A37-ABE5-4C41-81B8-1CF979DDE54B}"/>
    <dgm:cxn modelId="{5510B1A2-9696-490B-9AA5-B9E715514144}" srcId="{FFAABE64-50C9-46DA-82F6-2888C1F901CA}" destId="{02A5D1E5-8EF4-4A35-ADED-BEBB59F39075}" srcOrd="5" destOrd="0" parTransId="{E53CEC56-CA33-4CDD-8E8C-307A08756DB9}" sibTransId="{039D3B01-099D-417B-B54C-66783BA617BC}"/>
    <dgm:cxn modelId="{64FDAFE9-B3CD-4744-8AD1-5F952B18CEF3}" type="presOf" srcId="{5A7DFF9C-6C43-4F25-84BE-82408502B817}" destId="{7EC07B8D-D5F3-4570-A141-9C2761D73D17}" srcOrd="0" destOrd="0" presId="urn:microsoft.com/office/officeart/2005/8/layout/default"/>
    <dgm:cxn modelId="{EA97AD83-92E1-4DE2-9732-A753E9AE0AC5}" type="presOf" srcId="{FD713802-4B03-4329-9A11-FBC0EA609348}" destId="{FD6C18A8-910B-48B6-B71A-B0F173A91745}" srcOrd="0" destOrd="0" presId="urn:microsoft.com/office/officeart/2005/8/layout/default"/>
    <dgm:cxn modelId="{7D3BB7A4-3602-4B27-97B4-0E0C266C215E}" srcId="{FFAABE64-50C9-46DA-82F6-2888C1F901CA}" destId="{5A7DFF9C-6C43-4F25-84BE-82408502B817}" srcOrd="4" destOrd="0" parTransId="{E9216FC6-12C3-4FD6-8386-87F5BFF795FB}" sibTransId="{40969FCD-67CC-4F45-891F-233B25D1C893}"/>
    <dgm:cxn modelId="{3027F436-6813-440F-B690-E40B7FD66BEF}" type="presOf" srcId="{DCFC6710-931E-4208-8FDC-3CEB4FCAB92C}" destId="{6951AB97-D36B-4977-B901-089CF1412B33}" srcOrd="0" destOrd="0" presId="urn:microsoft.com/office/officeart/2005/8/layout/default"/>
    <dgm:cxn modelId="{1A3B25F7-2582-4C81-BE49-0EF8732F1C23}" srcId="{FFAABE64-50C9-46DA-82F6-2888C1F901CA}" destId="{DCFC6710-931E-4208-8FDC-3CEB4FCAB92C}" srcOrd="0" destOrd="0" parTransId="{4068157A-8AEE-41BC-A516-2CF9F6FD76C9}" sibTransId="{56A66A68-3EA7-4008-A233-B6AFDC3AEB51}"/>
    <dgm:cxn modelId="{371CC2C0-083E-455B-A113-4B5B36271A53}" srcId="{FFAABE64-50C9-46DA-82F6-2888C1F901CA}" destId="{A265A460-7DA8-4E14-A61A-29CCEAF74B44}" srcOrd="1" destOrd="0" parTransId="{889A7E78-D796-4578-845C-6572C2CE8C45}" sibTransId="{C0BBC1AD-F03F-40E1-BB6D-A02C8A89BBE5}"/>
    <dgm:cxn modelId="{2FE64CA2-C468-4086-B2EE-76C9D1915C12}" type="presOf" srcId="{A265A460-7DA8-4E14-A61A-29CCEAF74B44}" destId="{5E21ADBD-DDA1-465A-A662-BACCA07A876F}" srcOrd="0" destOrd="0" presId="urn:microsoft.com/office/officeart/2005/8/layout/default"/>
    <dgm:cxn modelId="{B7ECAB28-F056-4D76-BB1A-B98C6D0AFF12}" srcId="{FFAABE64-50C9-46DA-82F6-2888C1F901CA}" destId="{FD713802-4B03-4329-9A11-FBC0EA609348}" srcOrd="2" destOrd="0" parTransId="{46E84697-040C-440C-B0CA-DE688F1BDFF5}" sibTransId="{ABB9C95A-0202-4BB3-8DA2-B0C46CE9AB96}"/>
    <dgm:cxn modelId="{57B73AA1-E128-4D14-B5C3-750903FF9106}" type="presOf" srcId="{A01291D9-AD29-4A90-AB0D-2655FF63F41E}" destId="{A9F345E6-5DF1-4765-8E37-6F5D0FA6C43A}" srcOrd="0" destOrd="0" presId="urn:microsoft.com/office/officeart/2005/8/layout/default"/>
    <dgm:cxn modelId="{8A55B736-F5DD-4FE9-A51D-D1D9234E7C73}" type="presOf" srcId="{02A5D1E5-8EF4-4A35-ADED-BEBB59F39075}" destId="{491ACCF0-787A-4589-9786-1A246065DD42}" srcOrd="0" destOrd="0" presId="urn:microsoft.com/office/officeart/2005/8/layout/default"/>
    <dgm:cxn modelId="{5F1FFA9F-0809-4CAD-B73B-70AB99948747}" type="presParOf" srcId="{4A182314-ADA9-4BF9-9E78-39B82094D2CA}" destId="{6951AB97-D36B-4977-B901-089CF1412B33}" srcOrd="0" destOrd="0" presId="urn:microsoft.com/office/officeart/2005/8/layout/default"/>
    <dgm:cxn modelId="{E17C31C2-C665-4F34-A856-D234C9FA9797}" type="presParOf" srcId="{4A182314-ADA9-4BF9-9E78-39B82094D2CA}" destId="{01097FEF-14A2-4219-AA1D-41E394C12FBE}" srcOrd="1" destOrd="0" presId="urn:microsoft.com/office/officeart/2005/8/layout/default"/>
    <dgm:cxn modelId="{0BEF9E19-2624-4CE4-B0FC-27E8AE984621}" type="presParOf" srcId="{4A182314-ADA9-4BF9-9E78-39B82094D2CA}" destId="{5E21ADBD-DDA1-465A-A662-BACCA07A876F}" srcOrd="2" destOrd="0" presId="urn:microsoft.com/office/officeart/2005/8/layout/default"/>
    <dgm:cxn modelId="{1F1BA4C7-ED09-4A3C-B3E4-4A2ECAAD337C}" type="presParOf" srcId="{4A182314-ADA9-4BF9-9E78-39B82094D2CA}" destId="{C878E75C-23D2-4332-A59C-0A7FDC132ED9}" srcOrd="3" destOrd="0" presId="urn:microsoft.com/office/officeart/2005/8/layout/default"/>
    <dgm:cxn modelId="{C26FB3A4-7E87-46DF-A0A8-1A08BD94A76B}" type="presParOf" srcId="{4A182314-ADA9-4BF9-9E78-39B82094D2CA}" destId="{FD6C18A8-910B-48B6-B71A-B0F173A91745}" srcOrd="4" destOrd="0" presId="urn:microsoft.com/office/officeart/2005/8/layout/default"/>
    <dgm:cxn modelId="{197CBCC5-A4AC-4441-87F1-1719AB3E9E5C}" type="presParOf" srcId="{4A182314-ADA9-4BF9-9E78-39B82094D2CA}" destId="{6C51227B-E9F9-4B00-91C5-A20D1CB0F634}" srcOrd="5" destOrd="0" presId="urn:microsoft.com/office/officeart/2005/8/layout/default"/>
    <dgm:cxn modelId="{ACC49721-485B-4DC9-9EF6-A106C78EF7D0}" type="presParOf" srcId="{4A182314-ADA9-4BF9-9E78-39B82094D2CA}" destId="{A9F345E6-5DF1-4765-8E37-6F5D0FA6C43A}" srcOrd="6" destOrd="0" presId="urn:microsoft.com/office/officeart/2005/8/layout/default"/>
    <dgm:cxn modelId="{112A71EE-667E-4306-A372-C45940596ADE}" type="presParOf" srcId="{4A182314-ADA9-4BF9-9E78-39B82094D2CA}" destId="{DCFE879D-F84E-4B9C-BD95-F98B6EE740C9}" srcOrd="7" destOrd="0" presId="urn:microsoft.com/office/officeart/2005/8/layout/default"/>
    <dgm:cxn modelId="{C49F4EB8-56F5-41D0-A98F-6E8F7CF6DB80}" type="presParOf" srcId="{4A182314-ADA9-4BF9-9E78-39B82094D2CA}" destId="{7EC07B8D-D5F3-4570-A141-9C2761D73D17}" srcOrd="8" destOrd="0" presId="urn:microsoft.com/office/officeart/2005/8/layout/default"/>
    <dgm:cxn modelId="{93A1F41C-E4DB-48E3-8657-C7B0B1035396}" type="presParOf" srcId="{4A182314-ADA9-4BF9-9E78-39B82094D2CA}" destId="{96EAD42E-925A-48D2-9AAF-DEAC759D9C45}" srcOrd="9" destOrd="0" presId="urn:microsoft.com/office/officeart/2005/8/layout/default"/>
    <dgm:cxn modelId="{140BB013-469D-4532-81AC-A01F3072340F}" type="presParOf" srcId="{4A182314-ADA9-4BF9-9E78-39B82094D2CA}" destId="{491ACCF0-787A-4589-9786-1A246065DD42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A2510-2E9E-4547-934B-83D0CFDC71B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C894A497-E2FA-4FDA-8061-E876F79E3536}">
      <dgm:prSet phldrT="[ข้อความ]" custT="1"/>
      <dgm:spPr/>
      <dgm:t>
        <a:bodyPr/>
        <a:lstStyle/>
        <a:p>
          <a:pPr algn="l"/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1.จัดทำแผนออกเยี่ยมบ้าน และแผนตรวจสุขภาพ                                   โดยทีมหมอครอบครัวสัปดาห์ละ 1 ครั้ง                                              โดย</a:t>
          </a:r>
          <a:r>
            <a:rPr lang="th-TH" sz="2400" b="1" dirty="0" err="1" smtClean="0">
              <a:latin typeface="TH Niramit AS" pitchFamily="2" charset="-34"/>
              <a:cs typeface="TH Niramit AS" pitchFamily="2" charset="-34"/>
            </a:rPr>
            <a:t>ทีมสห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วิชาชีพพร้อมจัดคาราวานสุขภาพ เดือนละ 1 ครั้ง</a:t>
          </a:r>
        </a:p>
      </dgm:t>
    </dgm:pt>
    <dgm:pt modelId="{EE7326F2-1801-4CA1-91C0-4CC0FC6B8A3F}" type="parTrans" cxnId="{1710F270-2750-45B5-9F7B-6E473BC01C44}">
      <dgm:prSet/>
      <dgm:spPr/>
      <dgm:t>
        <a:bodyPr/>
        <a:lstStyle/>
        <a:p>
          <a:pPr algn="l"/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51429E24-FB9B-4A07-8466-F9A45116E954}" type="sibTrans" cxnId="{1710F270-2750-45B5-9F7B-6E473BC01C44}">
      <dgm:prSet/>
      <dgm:spPr/>
      <dgm:t>
        <a:bodyPr/>
        <a:lstStyle/>
        <a:p>
          <a:pPr algn="l"/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07D75C22-2830-4264-AC4B-00E7A078668B}">
      <dgm:prSet phldrT="[ข้อความ]" custT="1"/>
      <dgm:spPr/>
      <dgm:t>
        <a:bodyPr/>
        <a:lstStyle/>
        <a:p>
          <a:pPr algn="l"/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2.คืนข้อมูล ด้านสุขภาพ และสิ่งแวดล้อม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90081FA5-3269-43D3-AC22-EC1A5BF4B23A}" type="parTrans" cxnId="{111010F2-879F-4692-8E29-71BF6A2CD889}">
      <dgm:prSet/>
      <dgm:spPr/>
      <dgm:t>
        <a:bodyPr/>
        <a:lstStyle/>
        <a:p>
          <a:pPr algn="l"/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B98BF24C-E470-452A-B181-0AD58BE8E2C0}" type="sibTrans" cxnId="{111010F2-879F-4692-8E29-71BF6A2CD889}">
      <dgm:prSet/>
      <dgm:spPr/>
      <dgm:t>
        <a:bodyPr/>
        <a:lstStyle/>
        <a:p>
          <a:pPr algn="l"/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FFA89AC7-A64D-4B21-81B0-9C4D6091B74C}">
      <dgm:prSet phldrT="[ข้อความ]" custT="1"/>
      <dgm:spPr/>
      <dgm:t>
        <a:bodyPr/>
        <a:lstStyle/>
        <a:p>
          <a:pPr algn="l"/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3. จัดทำระบบ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GIS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 เฝ้าระวังให้กับชุมชน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094CB9DA-84B9-48EF-8C82-7DC9FF5199F3}" type="parTrans" cxnId="{BB0DFFD6-D791-4656-9932-EFD6A085699B}">
      <dgm:prSet/>
      <dgm:spPr/>
      <dgm:t>
        <a:bodyPr/>
        <a:lstStyle/>
        <a:p>
          <a:pPr algn="l"/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26300FFE-9B47-49E5-9DF8-9EE7E8CB15D6}" type="sibTrans" cxnId="{BB0DFFD6-D791-4656-9932-EFD6A085699B}">
      <dgm:prSet/>
      <dgm:spPr/>
      <dgm:t>
        <a:bodyPr/>
        <a:lstStyle/>
        <a:p>
          <a:pPr algn="l"/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0D69781D-4603-437C-81CA-937A06A5F68E}">
      <dgm:prSet phldrT="[ข้อความ]" custT="1"/>
      <dgm:spPr/>
      <dgm:t>
        <a:bodyPr/>
        <a:lstStyle/>
        <a:p>
          <a:pPr algn="l"/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4.  นำผลการแก้ไขปัญหาเหมืองทอง เข้าอนุกรรมการสาธารณสุข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C2797332-F96E-4817-B9DE-4E17D68E70A7}" type="parTrans" cxnId="{BADF4E6F-503C-4AA1-BF61-165FDFE7061A}">
      <dgm:prSet/>
      <dgm:spPr/>
      <dgm:t>
        <a:bodyPr/>
        <a:lstStyle/>
        <a:p>
          <a:endParaRPr lang="th-TH" sz="2400"/>
        </a:p>
      </dgm:t>
    </dgm:pt>
    <dgm:pt modelId="{876E3CEC-F3B9-4EC7-821A-0ED4EBF8347C}" type="sibTrans" cxnId="{BADF4E6F-503C-4AA1-BF61-165FDFE7061A}">
      <dgm:prSet/>
      <dgm:spPr/>
      <dgm:t>
        <a:bodyPr/>
        <a:lstStyle/>
        <a:p>
          <a:endParaRPr lang="th-TH" sz="2400"/>
        </a:p>
      </dgm:t>
    </dgm:pt>
    <dgm:pt modelId="{5C50B6C0-9CDA-410F-827F-43694FB13930}" type="pres">
      <dgm:prSet presAssocID="{CD8A2510-2E9E-4547-934B-83D0CFDC7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EF8D37-7715-4725-AC3F-4D51B2632C40}" type="pres">
      <dgm:prSet presAssocID="{C894A497-E2FA-4FDA-8061-E876F79E3536}" presName="parentLin" presStyleCnt="0"/>
      <dgm:spPr/>
    </dgm:pt>
    <dgm:pt modelId="{35C7F75D-0998-4715-9D64-4EB6E4A7FCE9}" type="pres">
      <dgm:prSet presAssocID="{C894A497-E2FA-4FDA-8061-E876F79E3536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2DE536BF-5FB7-4070-BC81-0358EE0F89AE}" type="pres">
      <dgm:prSet presAssocID="{C894A497-E2FA-4FDA-8061-E876F79E3536}" presName="parentText" presStyleLbl="node1" presStyleIdx="0" presStyleCnt="4" custScaleX="136867" custScaleY="117221" custLinFactNeighborX="-173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AFE5A8-1F37-4D23-8842-91ACDD1AA58D}" type="pres">
      <dgm:prSet presAssocID="{C894A497-E2FA-4FDA-8061-E876F79E3536}" presName="negativeSpace" presStyleCnt="0"/>
      <dgm:spPr/>
    </dgm:pt>
    <dgm:pt modelId="{058BFC92-322B-45EF-AFF1-C43D572B1AD6}" type="pres">
      <dgm:prSet presAssocID="{C894A497-E2FA-4FDA-8061-E876F79E3536}" presName="childText" presStyleLbl="conFgAcc1" presStyleIdx="0" presStyleCnt="4">
        <dgm:presLayoutVars>
          <dgm:bulletEnabled val="1"/>
        </dgm:presLayoutVars>
      </dgm:prSet>
      <dgm:spPr/>
    </dgm:pt>
    <dgm:pt modelId="{BD14C504-7DFA-4648-A8CD-B6F9884BFCC4}" type="pres">
      <dgm:prSet presAssocID="{51429E24-FB9B-4A07-8466-F9A45116E954}" presName="spaceBetweenRectangles" presStyleCnt="0"/>
      <dgm:spPr/>
    </dgm:pt>
    <dgm:pt modelId="{70E8108D-44F6-426E-B4C9-9B0E01938FDC}" type="pres">
      <dgm:prSet presAssocID="{07D75C22-2830-4264-AC4B-00E7A078668B}" presName="parentLin" presStyleCnt="0"/>
      <dgm:spPr/>
    </dgm:pt>
    <dgm:pt modelId="{28D76D9A-92DA-4A76-BC1E-81546C338371}" type="pres">
      <dgm:prSet presAssocID="{07D75C22-2830-4264-AC4B-00E7A078668B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221657D9-CE48-48EF-A67D-83D20D73362C}" type="pres">
      <dgm:prSet presAssocID="{07D75C22-2830-4264-AC4B-00E7A078668B}" presName="parentText" presStyleLbl="node1" presStyleIdx="1" presStyleCnt="4" custScaleX="136867" custScaleY="68343" custLinFactNeighborX="-173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1CD18C-7DF5-4A56-A87C-7E69E2996DCB}" type="pres">
      <dgm:prSet presAssocID="{07D75C22-2830-4264-AC4B-00E7A078668B}" presName="negativeSpace" presStyleCnt="0"/>
      <dgm:spPr/>
    </dgm:pt>
    <dgm:pt modelId="{5723A995-DFDD-4E90-9267-AD1C55F011A7}" type="pres">
      <dgm:prSet presAssocID="{07D75C22-2830-4264-AC4B-00E7A078668B}" presName="childText" presStyleLbl="conFgAcc1" presStyleIdx="1" presStyleCnt="4">
        <dgm:presLayoutVars>
          <dgm:bulletEnabled val="1"/>
        </dgm:presLayoutVars>
      </dgm:prSet>
      <dgm:spPr/>
    </dgm:pt>
    <dgm:pt modelId="{3E2005E4-2A8B-437B-9DAC-BF2C97ECF8D3}" type="pres">
      <dgm:prSet presAssocID="{B98BF24C-E470-452A-B181-0AD58BE8E2C0}" presName="spaceBetweenRectangles" presStyleCnt="0"/>
      <dgm:spPr/>
    </dgm:pt>
    <dgm:pt modelId="{3866FA26-EA02-4258-908C-3841BCB246F5}" type="pres">
      <dgm:prSet presAssocID="{FFA89AC7-A64D-4B21-81B0-9C4D6091B74C}" presName="parentLin" presStyleCnt="0"/>
      <dgm:spPr/>
    </dgm:pt>
    <dgm:pt modelId="{BC31F2DF-01FA-402F-8D3A-4AE480192C5B}" type="pres">
      <dgm:prSet presAssocID="{FFA89AC7-A64D-4B21-81B0-9C4D6091B74C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D4DF8813-D0BA-49E3-9A04-3F127B33DD1A}" type="pres">
      <dgm:prSet presAssocID="{FFA89AC7-A64D-4B21-81B0-9C4D6091B74C}" presName="parentText" presStyleLbl="node1" presStyleIdx="2" presStyleCnt="4" custScaleX="136867" custScaleY="68343" custLinFactNeighborX="-173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AE663C-890E-4410-AC5A-37BABB147062}" type="pres">
      <dgm:prSet presAssocID="{FFA89AC7-A64D-4B21-81B0-9C4D6091B74C}" presName="negativeSpace" presStyleCnt="0"/>
      <dgm:spPr/>
    </dgm:pt>
    <dgm:pt modelId="{FCC33EC3-9A1E-4DAC-91D4-1FBAF8F9E10D}" type="pres">
      <dgm:prSet presAssocID="{FFA89AC7-A64D-4B21-81B0-9C4D6091B74C}" presName="childText" presStyleLbl="conFgAcc1" presStyleIdx="2" presStyleCnt="4">
        <dgm:presLayoutVars>
          <dgm:bulletEnabled val="1"/>
        </dgm:presLayoutVars>
      </dgm:prSet>
      <dgm:spPr/>
    </dgm:pt>
    <dgm:pt modelId="{7A0F2529-C209-4735-9829-5AABDE0402A0}" type="pres">
      <dgm:prSet presAssocID="{26300FFE-9B47-49E5-9DF8-9EE7E8CB15D6}" presName="spaceBetweenRectangles" presStyleCnt="0"/>
      <dgm:spPr/>
    </dgm:pt>
    <dgm:pt modelId="{FD62019D-A7E5-41E9-A549-D31AF709DDA0}" type="pres">
      <dgm:prSet presAssocID="{0D69781D-4603-437C-81CA-937A06A5F68E}" presName="parentLin" presStyleCnt="0"/>
      <dgm:spPr/>
    </dgm:pt>
    <dgm:pt modelId="{83079D2A-BB98-435D-874B-6C219FFBC2B1}" type="pres">
      <dgm:prSet presAssocID="{0D69781D-4603-437C-81CA-937A06A5F68E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0EC9A828-6049-407E-A722-D2EE0D50F00D}" type="pres">
      <dgm:prSet presAssocID="{0D69781D-4603-437C-81CA-937A06A5F68E}" presName="parentText" presStyleLbl="node1" presStyleIdx="3" presStyleCnt="4" custScaleX="136867" custScaleY="68343" custLinFactNeighborX="-1733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F82C42-346C-4882-AB6D-D75D26514AEC}" type="pres">
      <dgm:prSet presAssocID="{0D69781D-4603-437C-81CA-937A06A5F68E}" presName="negativeSpace" presStyleCnt="0"/>
      <dgm:spPr/>
    </dgm:pt>
    <dgm:pt modelId="{2C6F6F50-BA6A-4597-AB91-C846EDDEF38B}" type="pres">
      <dgm:prSet presAssocID="{0D69781D-4603-437C-81CA-937A06A5F6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F99407-8CAD-4385-B1F3-0C26F130B089}" type="presOf" srcId="{C894A497-E2FA-4FDA-8061-E876F79E3536}" destId="{2DE536BF-5FB7-4070-BC81-0358EE0F89AE}" srcOrd="1" destOrd="0" presId="urn:microsoft.com/office/officeart/2005/8/layout/list1"/>
    <dgm:cxn modelId="{BADF4E6F-503C-4AA1-BF61-165FDFE7061A}" srcId="{CD8A2510-2E9E-4547-934B-83D0CFDC71B4}" destId="{0D69781D-4603-437C-81CA-937A06A5F68E}" srcOrd="3" destOrd="0" parTransId="{C2797332-F96E-4817-B9DE-4E17D68E70A7}" sibTransId="{876E3CEC-F3B9-4EC7-821A-0ED4EBF8347C}"/>
    <dgm:cxn modelId="{AE3B18DD-CC6A-40F7-B9A5-10DC37C51EBC}" type="presOf" srcId="{FFA89AC7-A64D-4B21-81B0-9C4D6091B74C}" destId="{BC31F2DF-01FA-402F-8D3A-4AE480192C5B}" srcOrd="0" destOrd="0" presId="urn:microsoft.com/office/officeart/2005/8/layout/list1"/>
    <dgm:cxn modelId="{111010F2-879F-4692-8E29-71BF6A2CD889}" srcId="{CD8A2510-2E9E-4547-934B-83D0CFDC71B4}" destId="{07D75C22-2830-4264-AC4B-00E7A078668B}" srcOrd="1" destOrd="0" parTransId="{90081FA5-3269-43D3-AC22-EC1A5BF4B23A}" sibTransId="{B98BF24C-E470-452A-B181-0AD58BE8E2C0}"/>
    <dgm:cxn modelId="{DFA9F8F0-0629-452A-B7CE-5D5EBF5A13F9}" type="presOf" srcId="{07D75C22-2830-4264-AC4B-00E7A078668B}" destId="{221657D9-CE48-48EF-A67D-83D20D73362C}" srcOrd="1" destOrd="0" presId="urn:microsoft.com/office/officeart/2005/8/layout/list1"/>
    <dgm:cxn modelId="{A12A8924-88B0-48CA-871F-FE8F05973220}" type="presOf" srcId="{0D69781D-4603-437C-81CA-937A06A5F68E}" destId="{0EC9A828-6049-407E-A722-D2EE0D50F00D}" srcOrd="1" destOrd="0" presId="urn:microsoft.com/office/officeart/2005/8/layout/list1"/>
    <dgm:cxn modelId="{22029F55-1754-46A2-B842-95C2C341B54E}" type="presOf" srcId="{C894A497-E2FA-4FDA-8061-E876F79E3536}" destId="{35C7F75D-0998-4715-9D64-4EB6E4A7FCE9}" srcOrd="0" destOrd="0" presId="urn:microsoft.com/office/officeart/2005/8/layout/list1"/>
    <dgm:cxn modelId="{BB0DFFD6-D791-4656-9932-EFD6A085699B}" srcId="{CD8A2510-2E9E-4547-934B-83D0CFDC71B4}" destId="{FFA89AC7-A64D-4B21-81B0-9C4D6091B74C}" srcOrd="2" destOrd="0" parTransId="{094CB9DA-84B9-48EF-8C82-7DC9FF5199F3}" sibTransId="{26300FFE-9B47-49E5-9DF8-9EE7E8CB15D6}"/>
    <dgm:cxn modelId="{1710F270-2750-45B5-9F7B-6E473BC01C44}" srcId="{CD8A2510-2E9E-4547-934B-83D0CFDC71B4}" destId="{C894A497-E2FA-4FDA-8061-E876F79E3536}" srcOrd="0" destOrd="0" parTransId="{EE7326F2-1801-4CA1-91C0-4CC0FC6B8A3F}" sibTransId="{51429E24-FB9B-4A07-8466-F9A45116E954}"/>
    <dgm:cxn modelId="{2CF31080-F466-449F-84FB-B2A72E5F84B1}" type="presOf" srcId="{0D69781D-4603-437C-81CA-937A06A5F68E}" destId="{83079D2A-BB98-435D-874B-6C219FFBC2B1}" srcOrd="0" destOrd="0" presId="urn:microsoft.com/office/officeart/2005/8/layout/list1"/>
    <dgm:cxn modelId="{F2DB8873-3B9B-4D97-9A92-1A738CB86644}" type="presOf" srcId="{07D75C22-2830-4264-AC4B-00E7A078668B}" destId="{28D76D9A-92DA-4A76-BC1E-81546C338371}" srcOrd="0" destOrd="0" presId="urn:microsoft.com/office/officeart/2005/8/layout/list1"/>
    <dgm:cxn modelId="{5695796B-7FAC-4538-98D2-248364ECF2C9}" type="presOf" srcId="{CD8A2510-2E9E-4547-934B-83D0CFDC71B4}" destId="{5C50B6C0-9CDA-410F-827F-43694FB13930}" srcOrd="0" destOrd="0" presId="urn:microsoft.com/office/officeart/2005/8/layout/list1"/>
    <dgm:cxn modelId="{1C5B23BB-8C78-43EE-9A80-77F3AFB2D2CB}" type="presOf" srcId="{FFA89AC7-A64D-4B21-81B0-9C4D6091B74C}" destId="{D4DF8813-D0BA-49E3-9A04-3F127B33DD1A}" srcOrd="1" destOrd="0" presId="urn:microsoft.com/office/officeart/2005/8/layout/list1"/>
    <dgm:cxn modelId="{0975CA61-D623-4D74-9DBF-148D5E615453}" type="presParOf" srcId="{5C50B6C0-9CDA-410F-827F-43694FB13930}" destId="{07EF8D37-7715-4725-AC3F-4D51B2632C40}" srcOrd="0" destOrd="0" presId="urn:microsoft.com/office/officeart/2005/8/layout/list1"/>
    <dgm:cxn modelId="{33CF3EE1-151F-4A81-A3A4-FA294A967EB5}" type="presParOf" srcId="{07EF8D37-7715-4725-AC3F-4D51B2632C40}" destId="{35C7F75D-0998-4715-9D64-4EB6E4A7FCE9}" srcOrd="0" destOrd="0" presId="urn:microsoft.com/office/officeart/2005/8/layout/list1"/>
    <dgm:cxn modelId="{869C28F9-BC82-4512-9CE1-8581BA581FF4}" type="presParOf" srcId="{07EF8D37-7715-4725-AC3F-4D51B2632C40}" destId="{2DE536BF-5FB7-4070-BC81-0358EE0F89AE}" srcOrd="1" destOrd="0" presId="urn:microsoft.com/office/officeart/2005/8/layout/list1"/>
    <dgm:cxn modelId="{BDC744B7-7C86-4837-9B7A-86CF8D1DEBD0}" type="presParOf" srcId="{5C50B6C0-9CDA-410F-827F-43694FB13930}" destId="{E7AFE5A8-1F37-4D23-8842-91ACDD1AA58D}" srcOrd="1" destOrd="0" presId="urn:microsoft.com/office/officeart/2005/8/layout/list1"/>
    <dgm:cxn modelId="{C1D9E4C8-AD52-4828-9E6A-06128C13C515}" type="presParOf" srcId="{5C50B6C0-9CDA-410F-827F-43694FB13930}" destId="{058BFC92-322B-45EF-AFF1-C43D572B1AD6}" srcOrd="2" destOrd="0" presId="urn:microsoft.com/office/officeart/2005/8/layout/list1"/>
    <dgm:cxn modelId="{694200D2-BE57-46C4-B740-DE90997570E9}" type="presParOf" srcId="{5C50B6C0-9CDA-410F-827F-43694FB13930}" destId="{BD14C504-7DFA-4648-A8CD-B6F9884BFCC4}" srcOrd="3" destOrd="0" presId="urn:microsoft.com/office/officeart/2005/8/layout/list1"/>
    <dgm:cxn modelId="{3A65B6AA-72BA-40A3-BCFF-3F11939D1A64}" type="presParOf" srcId="{5C50B6C0-9CDA-410F-827F-43694FB13930}" destId="{70E8108D-44F6-426E-B4C9-9B0E01938FDC}" srcOrd="4" destOrd="0" presId="urn:microsoft.com/office/officeart/2005/8/layout/list1"/>
    <dgm:cxn modelId="{22974EFA-AAD4-4806-AF0E-419ADC13A52A}" type="presParOf" srcId="{70E8108D-44F6-426E-B4C9-9B0E01938FDC}" destId="{28D76D9A-92DA-4A76-BC1E-81546C338371}" srcOrd="0" destOrd="0" presId="urn:microsoft.com/office/officeart/2005/8/layout/list1"/>
    <dgm:cxn modelId="{24F17F4F-82D8-4997-BEFF-39389BE89DDB}" type="presParOf" srcId="{70E8108D-44F6-426E-B4C9-9B0E01938FDC}" destId="{221657D9-CE48-48EF-A67D-83D20D73362C}" srcOrd="1" destOrd="0" presId="urn:microsoft.com/office/officeart/2005/8/layout/list1"/>
    <dgm:cxn modelId="{6F186755-4C05-4D27-A096-D1EFE6114B56}" type="presParOf" srcId="{5C50B6C0-9CDA-410F-827F-43694FB13930}" destId="{401CD18C-7DF5-4A56-A87C-7E69E2996DCB}" srcOrd="5" destOrd="0" presId="urn:microsoft.com/office/officeart/2005/8/layout/list1"/>
    <dgm:cxn modelId="{396C59C4-D133-409E-AF35-7B2F6DDA84A2}" type="presParOf" srcId="{5C50B6C0-9CDA-410F-827F-43694FB13930}" destId="{5723A995-DFDD-4E90-9267-AD1C55F011A7}" srcOrd="6" destOrd="0" presId="urn:microsoft.com/office/officeart/2005/8/layout/list1"/>
    <dgm:cxn modelId="{BB216F09-A17D-455B-A5C6-A8063FDF9900}" type="presParOf" srcId="{5C50B6C0-9CDA-410F-827F-43694FB13930}" destId="{3E2005E4-2A8B-437B-9DAC-BF2C97ECF8D3}" srcOrd="7" destOrd="0" presId="urn:microsoft.com/office/officeart/2005/8/layout/list1"/>
    <dgm:cxn modelId="{0F0DF612-D45E-42DC-ACFF-F3F013FA6A50}" type="presParOf" srcId="{5C50B6C0-9CDA-410F-827F-43694FB13930}" destId="{3866FA26-EA02-4258-908C-3841BCB246F5}" srcOrd="8" destOrd="0" presId="urn:microsoft.com/office/officeart/2005/8/layout/list1"/>
    <dgm:cxn modelId="{07C3A6C8-E315-461B-9DD1-BEAD96181197}" type="presParOf" srcId="{3866FA26-EA02-4258-908C-3841BCB246F5}" destId="{BC31F2DF-01FA-402F-8D3A-4AE480192C5B}" srcOrd="0" destOrd="0" presId="urn:microsoft.com/office/officeart/2005/8/layout/list1"/>
    <dgm:cxn modelId="{1A932900-1C54-41D0-B80D-53D57EED7F3A}" type="presParOf" srcId="{3866FA26-EA02-4258-908C-3841BCB246F5}" destId="{D4DF8813-D0BA-49E3-9A04-3F127B33DD1A}" srcOrd="1" destOrd="0" presId="urn:microsoft.com/office/officeart/2005/8/layout/list1"/>
    <dgm:cxn modelId="{35CFCBF7-02A5-471F-B51B-C9D5D9C3CEF7}" type="presParOf" srcId="{5C50B6C0-9CDA-410F-827F-43694FB13930}" destId="{38AE663C-890E-4410-AC5A-37BABB147062}" srcOrd="9" destOrd="0" presId="urn:microsoft.com/office/officeart/2005/8/layout/list1"/>
    <dgm:cxn modelId="{F4762723-C880-4A91-A42D-7CD9966471A3}" type="presParOf" srcId="{5C50B6C0-9CDA-410F-827F-43694FB13930}" destId="{FCC33EC3-9A1E-4DAC-91D4-1FBAF8F9E10D}" srcOrd="10" destOrd="0" presId="urn:microsoft.com/office/officeart/2005/8/layout/list1"/>
    <dgm:cxn modelId="{A74B4E07-38A8-46DE-8C56-8BBC7AD0F5F5}" type="presParOf" srcId="{5C50B6C0-9CDA-410F-827F-43694FB13930}" destId="{7A0F2529-C209-4735-9829-5AABDE0402A0}" srcOrd="11" destOrd="0" presId="urn:microsoft.com/office/officeart/2005/8/layout/list1"/>
    <dgm:cxn modelId="{D77B24FD-FDA1-41E7-B288-EE458712219E}" type="presParOf" srcId="{5C50B6C0-9CDA-410F-827F-43694FB13930}" destId="{FD62019D-A7E5-41E9-A549-D31AF709DDA0}" srcOrd="12" destOrd="0" presId="urn:microsoft.com/office/officeart/2005/8/layout/list1"/>
    <dgm:cxn modelId="{22013703-161F-46D5-8505-0A76799FD3DA}" type="presParOf" srcId="{FD62019D-A7E5-41E9-A549-D31AF709DDA0}" destId="{83079D2A-BB98-435D-874B-6C219FFBC2B1}" srcOrd="0" destOrd="0" presId="urn:microsoft.com/office/officeart/2005/8/layout/list1"/>
    <dgm:cxn modelId="{BA0EA983-13EA-43DA-9389-68C0BD564811}" type="presParOf" srcId="{FD62019D-A7E5-41E9-A549-D31AF709DDA0}" destId="{0EC9A828-6049-407E-A722-D2EE0D50F00D}" srcOrd="1" destOrd="0" presId="urn:microsoft.com/office/officeart/2005/8/layout/list1"/>
    <dgm:cxn modelId="{69434604-71F9-401B-9092-ACA80EAC2954}" type="presParOf" srcId="{5C50B6C0-9CDA-410F-827F-43694FB13930}" destId="{F5F82C42-346C-4882-AB6D-D75D26514AEC}" srcOrd="13" destOrd="0" presId="urn:microsoft.com/office/officeart/2005/8/layout/list1"/>
    <dgm:cxn modelId="{9DB31D5D-9486-4AB6-9A81-C0AEB1A35EA8}" type="presParOf" srcId="{5C50B6C0-9CDA-410F-827F-43694FB13930}" destId="{2C6F6F50-BA6A-4597-AB91-C846EDDEF38B}" srcOrd="14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A2510-2E9E-4547-934B-83D0CFDC71B4}" type="doc">
      <dgm:prSet loTypeId="urn:microsoft.com/office/officeart/2005/8/layout/default#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C894A497-E2FA-4FDA-8061-E876F79E3536}">
      <dgm:prSet phldrT="[ข้อความ]" custT="1"/>
      <dgm:spPr/>
      <dgm:t>
        <a:bodyPr/>
        <a:lstStyle/>
        <a:p>
          <a:pPr algn="thaiDist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1. พัฒนาบุคลากรสาธารณสุข           ทุกระดับด้านอา</a:t>
          </a:r>
          <a:r>
            <a:rPr lang="th-TH" sz="3200" b="1" dirty="0" err="1" smtClean="0">
              <a:latin typeface="TH Niramit AS" pitchFamily="2" charset="-34"/>
              <a:cs typeface="TH Niramit AS" pitchFamily="2" charset="-34"/>
            </a:rPr>
            <a:t>ชีว</a:t>
          </a: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เวชศาสตร์ และเวชศาสตร์สิ่งแวดล้อม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EE7326F2-1801-4CA1-91C0-4CC0FC6B8A3F}" type="parTrans" cxnId="{1710F270-2750-45B5-9F7B-6E473BC01C44}">
      <dgm:prSet/>
      <dgm:spPr/>
      <dgm:t>
        <a:bodyPr/>
        <a:lstStyle/>
        <a:p>
          <a:pPr algn="thaiDist"/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51429E24-FB9B-4A07-8466-F9A45116E954}" type="sibTrans" cxnId="{1710F270-2750-45B5-9F7B-6E473BC01C44}">
      <dgm:prSet/>
      <dgm:spPr/>
      <dgm:t>
        <a:bodyPr/>
        <a:lstStyle/>
        <a:p>
          <a:pPr algn="thaiDist"/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22066183-9203-470C-BEAC-C2567E59DBCE}">
      <dgm:prSet phldrT="[ข้อความ]" custT="1"/>
      <dgm:spPr/>
      <dgm:t>
        <a:bodyPr/>
        <a:lstStyle/>
        <a:p>
          <a:pPr algn="thaiDist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2. ดำเนินการตรวจคัดกรองให้กับประชาชนกลุ่มดี และกลุ่มเสี่ยง  บริเวณพื้นที่รอบ ๆ เหมือง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A6CE7CCE-0107-42C4-B807-CD66DC460776}" type="parTrans" cxnId="{18237E4A-8219-402A-ACAE-D6D079433EBB}">
      <dgm:prSet/>
      <dgm:spPr/>
      <dgm:t>
        <a:bodyPr/>
        <a:lstStyle/>
        <a:p>
          <a:pPr algn="thaiDist"/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083E2CFE-6C49-4CDA-B9B7-DDC95CC9232C}" type="sibTrans" cxnId="{18237E4A-8219-402A-ACAE-D6D079433EBB}">
      <dgm:prSet/>
      <dgm:spPr/>
      <dgm:t>
        <a:bodyPr/>
        <a:lstStyle/>
        <a:p>
          <a:pPr algn="thaiDist"/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54FDE853-BCB4-4921-B5B1-6607EF8F152E}" type="pres">
      <dgm:prSet presAssocID="{CD8A2510-2E9E-4547-934B-83D0CFDC71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FD48FC8-398A-4B6E-A333-143300772DBE}" type="pres">
      <dgm:prSet presAssocID="{C894A497-E2FA-4FDA-8061-E876F79E3536}" presName="node" presStyleLbl="node1" presStyleIdx="0" presStyleCnt="2" custScaleX="163318" custLinFactNeighborX="959" custLinFactNeighborY="11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BA9258-5989-4C8C-A35C-0EFF5D5C04B3}" type="pres">
      <dgm:prSet presAssocID="{51429E24-FB9B-4A07-8466-F9A45116E954}" presName="sibTrans" presStyleCnt="0"/>
      <dgm:spPr/>
      <dgm:t>
        <a:bodyPr/>
        <a:lstStyle/>
        <a:p>
          <a:endParaRPr lang="th-TH"/>
        </a:p>
      </dgm:t>
    </dgm:pt>
    <dgm:pt modelId="{ED52D694-F042-40E2-9E5B-600BB7170AA6}" type="pres">
      <dgm:prSet presAssocID="{22066183-9203-470C-BEAC-C2567E59DBCE}" presName="node" presStyleLbl="node1" presStyleIdx="1" presStyleCnt="2" custScaleX="163318" custLinFactNeighborX="216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8237E4A-8219-402A-ACAE-D6D079433EBB}" srcId="{CD8A2510-2E9E-4547-934B-83D0CFDC71B4}" destId="{22066183-9203-470C-BEAC-C2567E59DBCE}" srcOrd="1" destOrd="0" parTransId="{A6CE7CCE-0107-42C4-B807-CD66DC460776}" sibTransId="{083E2CFE-6C49-4CDA-B9B7-DDC95CC9232C}"/>
    <dgm:cxn modelId="{1710F270-2750-45B5-9F7B-6E473BC01C44}" srcId="{CD8A2510-2E9E-4547-934B-83D0CFDC71B4}" destId="{C894A497-E2FA-4FDA-8061-E876F79E3536}" srcOrd="0" destOrd="0" parTransId="{EE7326F2-1801-4CA1-91C0-4CC0FC6B8A3F}" sibTransId="{51429E24-FB9B-4A07-8466-F9A45116E954}"/>
    <dgm:cxn modelId="{B0A78F75-936E-4212-9093-E7649B8ACEBF}" type="presOf" srcId="{22066183-9203-470C-BEAC-C2567E59DBCE}" destId="{ED52D694-F042-40E2-9E5B-600BB7170AA6}" srcOrd="0" destOrd="0" presId="urn:microsoft.com/office/officeart/2005/8/layout/default#3"/>
    <dgm:cxn modelId="{4230B3FD-5520-42A3-8898-41FD395B7735}" type="presOf" srcId="{C894A497-E2FA-4FDA-8061-E876F79E3536}" destId="{9FD48FC8-398A-4B6E-A333-143300772DBE}" srcOrd="0" destOrd="0" presId="urn:microsoft.com/office/officeart/2005/8/layout/default#3"/>
    <dgm:cxn modelId="{84B7E3F3-F810-433C-93E5-DA8413CBBF77}" type="presOf" srcId="{CD8A2510-2E9E-4547-934B-83D0CFDC71B4}" destId="{54FDE853-BCB4-4921-B5B1-6607EF8F152E}" srcOrd="0" destOrd="0" presId="urn:microsoft.com/office/officeart/2005/8/layout/default#3"/>
    <dgm:cxn modelId="{98D8A368-C59B-462B-A27D-B2CC466417EC}" type="presParOf" srcId="{54FDE853-BCB4-4921-B5B1-6607EF8F152E}" destId="{9FD48FC8-398A-4B6E-A333-143300772DBE}" srcOrd="0" destOrd="0" presId="urn:microsoft.com/office/officeart/2005/8/layout/default#3"/>
    <dgm:cxn modelId="{12840CB0-8EAB-4A9A-83C2-5A3AFCAC2149}" type="presParOf" srcId="{54FDE853-BCB4-4921-B5B1-6607EF8F152E}" destId="{62BA9258-5989-4C8C-A35C-0EFF5D5C04B3}" srcOrd="1" destOrd="0" presId="urn:microsoft.com/office/officeart/2005/8/layout/default#3"/>
    <dgm:cxn modelId="{283D1AAB-DCB3-4F49-B25A-35AFE4C2D710}" type="presParOf" srcId="{54FDE853-BCB4-4921-B5B1-6607EF8F152E}" destId="{ED52D694-F042-40E2-9E5B-600BB7170AA6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8A2510-2E9E-4547-934B-83D0CFDC71B4}" type="doc">
      <dgm:prSet loTypeId="urn:microsoft.com/office/officeart/2005/8/layout/default#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C894A497-E2FA-4FDA-8061-E876F79E3536}">
      <dgm:prSet phldrT="[ข้อความ]" custT="1"/>
      <dgm:spPr/>
      <dgm:t>
        <a:bodyPr/>
        <a:lstStyle/>
        <a:p>
          <a:pPr algn="ctr"/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ดำเนินการเฝ้าระวังด้านสุขภาพและด้านสิ่งแวดล้อมให้กับประชาชนกลุ่มดี และกลุ่มเสี่ยง บริเวณพื้นที่รอบ ๆ เหมือง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EE7326F2-1801-4CA1-91C0-4CC0FC6B8A3F}" type="parTrans" cxnId="{1710F270-2750-45B5-9F7B-6E473BC01C44}">
      <dgm:prSet/>
      <dgm:spPr/>
      <dgm:t>
        <a:bodyPr/>
        <a:lstStyle/>
        <a:p>
          <a:pPr algn="l"/>
          <a:endParaRPr lang="th-TH" sz="3200" b="1">
            <a:latin typeface="TH Niramit AS" pitchFamily="2" charset="-34"/>
            <a:cs typeface="TH Niramit AS" pitchFamily="2" charset="-34"/>
          </a:endParaRPr>
        </a:p>
      </dgm:t>
    </dgm:pt>
    <dgm:pt modelId="{51429E24-FB9B-4A07-8466-F9A45116E954}" type="sibTrans" cxnId="{1710F270-2750-45B5-9F7B-6E473BC01C44}">
      <dgm:prSet/>
      <dgm:spPr/>
      <dgm:t>
        <a:bodyPr/>
        <a:lstStyle/>
        <a:p>
          <a:pPr algn="l"/>
          <a:endParaRPr lang="th-TH" sz="3200" b="1">
            <a:latin typeface="TH Niramit AS" pitchFamily="2" charset="-34"/>
            <a:cs typeface="TH Niramit AS" pitchFamily="2" charset="-34"/>
          </a:endParaRPr>
        </a:p>
      </dgm:t>
    </dgm:pt>
    <dgm:pt modelId="{54FDE853-BCB4-4921-B5B1-6607EF8F152E}" type="pres">
      <dgm:prSet presAssocID="{CD8A2510-2E9E-4547-934B-83D0CFDC71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FD48FC8-398A-4B6E-A333-143300772DBE}" type="pres">
      <dgm:prSet presAssocID="{C894A497-E2FA-4FDA-8061-E876F79E3536}" presName="node" presStyleLbl="node1" presStyleIdx="0" presStyleCnt="1" custScaleX="265003" custLinFactNeighborX="-1365" custLinFactNeighborY="23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710F270-2750-45B5-9F7B-6E473BC01C44}" srcId="{CD8A2510-2E9E-4547-934B-83D0CFDC71B4}" destId="{C894A497-E2FA-4FDA-8061-E876F79E3536}" srcOrd="0" destOrd="0" parTransId="{EE7326F2-1801-4CA1-91C0-4CC0FC6B8A3F}" sibTransId="{51429E24-FB9B-4A07-8466-F9A45116E954}"/>
    <dgm:cxn modelId="{7742F246-0ACA-486F-86E1-FD3CA481A4F4}" type="presOf" srcId="{CD8A2510-2E9E-4547-934B-83D0CFDC71B4}" destId="{54FDE853-BCB4-4921-B5B1-6607EF8F152E}" srcOrd="0" destOrd="0" presId="urn:microsoft.com/office/officeart/2005/8/layout/default#4"/>
    <dgm:cxn modelId="{331E0602-94F0-48AF-AEA4-37C22C0E9828}" type="presOf" srcId="{C894A497-E2FA-4FDA-8061-E876F79E3536}" destId="{9FD48FC8-398A-4B6E-A333-143300772DBE}" srcOrd="0" destOrd="0" presId="urn:microsoft.com/office/officeart/2005/8/layout/default#4"/>
    <dgm:cxn modelId="{6B8C8F7B-911D-46A3-8C44-BDD83E12CABC}" type="presParOf" srcId="{54FDE853-BCB4-4921-B5B1-6607EF8F152E}" destId="{9FD48FC8-398A-4B6E-A333-143300772DBE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268A5B-3B6F-43C3-BFF6-2BC075DE627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4558AE6-4DDA-44BF-A9AD-85995B1F4379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ยุทธศาสตร์ที่ 1 การส่งเสริมสุขภาพและป้องกันโรค 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 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                    (กลุ่มดี/กลุ่มเสี่ยง)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D3396BF4-F960-4607-9AB9-2E83289B4A96}" type="parTrans" cxnId="{D3E02929-9298-48AB-9540-265C1A16C01C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691C67E6-B113-4416-A009-F59E8F0E7156}" type="sibTrans" cxnId="{D3E02929-9298-48AB-9540-265C1A16C01C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AB5E88C1-40AB-41BC-9A65-4CCF48208DBB}">
      <dgm:prSet phldrT="[Text]" custT="1"/>
      <dgm:spPr/>
      <dgm:t>
        <a:bodyPr/>
        <a:lstStyle/>
        <a:p>
          <a:r>
            <a:rPr lang="en-US" sz="2400" b="1" dirty="0" smtClean="0">
              <a:latin typeface="TH Baijam" pitchFamily="2" charset="-34"/>
              <a:cs typeface="TH Baijam" pitchFamily="2" charset="-34"/>
            </a:rPr>
            <a:t>Health Literacy</a:t>
          </a:r>
          <a:endParaRPr lang="th-TH" sz="2400" b="1" dirty="0">
            <a:latin typeface="TH Baijam" pitchFamily="2" charset="-34"/>
            <a:cs typeface="TH Baijam" pitchFamily="2" charset="-34"/>
          </a:endParaRPr>
        </a:p>
      </dgm:t>
    </dgm:pt>
    <dgm:pt modelId="{E0DC19CB-D09C-4A7F-B898-8844386421B6}" type="parTrans" cxnId="{B480AF73-3D81-4E8F-BACB-552D69969C99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C74DF2C9-A2D2-47CC-877E-DCDA007163C9}" type="sibTrans" cxnId="{B480AF73-3D81-4E8F-BACB-552D69969C99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1482E38A-C487-4488-ACA3-0C2B7FF40BC4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ยุทธศาสตร์ที่ 2 ระบบบริการและการส่งต่อ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 (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1</a:t>
          </a:r>
          <a:r>
            <a:rPr lang="th-TH" sz="2000" b="1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,2</a:t>
          </a:r>
          <a:r>
            <a:rPr lang="th-TH" sz="2000" b="1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,3</a:t>
          </a:r>
          <a:r>
            <a:rPr lang="th-TH" sz="2000" b="1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) OP 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และ 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IP 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(กลุ่มป่วย)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2471E1DE-B473-45F7-89B3-651DCA4E3921}" type="parTrans" cxnId="{B055B6F7-B896-4037-A5AE-B8E8B0279E2B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23025913-983F-448C-82FB-16D352F4AA7F}" type="sibTrans" cxnId="{B055B6F7-B896-4037-A5AE-B8E8B0279E2B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49D8AE4B-9135-4AA3-820A-544F597937E9}">
      <dgm:prSet phldrT="[Text]"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1</a:t>
          </a:r>
          <a:r>
            <a:rPr lang="th-TH" sz="2800" b="1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en-US" sz="2800" b="1" baseline="30000" dirty="0" smtClean="0">
              <a:latin typeface="TH Baijam" pitchFamily="2" charset="-34"/>
              <a:cs typeface="TH Baijam" pitchFamily="2" charset="-34"/>
            </a:rPr>
            <a:t>  </a:t>
          </a:r>
          <a:r>
            <a:rPr lang="en-US" sz="2800" b="1" baseline="0" dirty="0" smtClean="0">
              <a:latin typeface="TH Baijam" pitchFamily="2" charset="-34"/>
              <a:cs typeface="TH Baijam" pitchFamily="2" charset="-34"/>
            </a:rPr>
            <a:t>En-</a:t>
          </a:r>
          <a:r>
            <a:rPr lang="en-US" sz="2800" b="1" baseline="0" dirty="0" err="1" smtClean="0">
              <a:latin typeface="TH Baijam" pitchFamily="2" charset="-34"/>
              <a:cs typeface="TH Baijam" pitchFamily="2" charset="-34"/>
            </a:rPr>
            <a:t>occ</a:t>
          </a:r>
          <a:r>
            <a:rPr lang="en-US" sz="2800" b="1" baseline="0" dirty="0" smtClean="0">
              <a:latin typeface="TH Baijam" pitchFamily="2" charset="-34"/>
              <a:cs typeface="TH Baijam" pitchFamily="2" charset="-34"/>
            </a:rPr>
            <a:t> Clinic</a:t>
          </a:r>
          <a:endParaRPr lang="th-TH" sz="2800" b="1" baseline="0" dirty="0">
            <a:latin typeface="TH Baijam" pitchFamily="2" charset="-34"/>
            <a:cs typeface="TH Baijam" pitchFamily="2" charset="-34"/>
          </a:endParaRPr>
        </a:p>
      </dgm:t>
    </dgm:pt>
    <dgm:pt modelId="{0FD16EF5-DF59-4CC4-A501-3125A3B4CD4A}" type="parTrans" cxnId="{7FAC94DB-BE40-43D0-AE8F-88875A4FDF0B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E7F84D39-2A05-4165-BFF1-064E68C83F36}" type="sibTrans" cxnId="{7FAC94DB-BE40-43D0-AE8F-88875A4FDF0B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713B4565-F7E0-400F-90DD-0BFF16720F4B}">
      <dgm:prSet phldrT="[Text]"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3</a:t>
          </a:r>
          <a:r>
            <a:rPr lang="th-TH" sz="2800" b="1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en-US" sz="2800" b="1" baseline="30000" dirty="0" smtClean="0">
              <a:latin typeface="TH Baijam" pitchFamily="2" charset="-34"/>
              <a:cs typeface="TH Baijam" pitchFamily="2" charset="-34"/>
            </a:rPr>
            <a:t>  </a:t>
          </a:r>
          <a:r>
            <a:rPr lang="en-US" sz="2800" b="1" baseline="0" dirty="0" smtClean="0">
              <a:latin typeface="TH Baijam" pitchFamily="2" charset="-34"/>
              <a:cs typeface="TH Baijam" pitchFamily="2" charset="-34"/>
            </a:rPr>
            <a:t>En-</a:t>
          </a:r>
          <a:r>
            <a:rPr lang="en-US" sz="2800" b="1" baseline="0" dirty="0" err="1" smtClean="0">
              <a:latin typeface="TH Baijam" pitchFamily="2" charset="-34"/>
              <a:cs typeface="TH Baijam" pitchFamily="2" charset="-34"/>
            </a:rPr>
            <a:t>occ</a:t>
          </a:r>
          <a:r>
            <a:rPr lang="en-US" sz="2800" b="1" baseline="0" dirty="0" smtClean="0">
              <a:latin typeface="TH Baijam" pitchFamily="2" charset="-34"/>
              <a:cs typeface="TH Baijam" pitchFamily="2" charset="-34"/>
            </a:rPr>
            <a:t> Unit</a:t>
          </a:r>
          <a:endParaRPr lang="th-TH" sz="2800" b="1" baseline="0" dirty="0">
            <a:latin typeface="TH Baijam" pitchFamily="2" charset="-34"/>
            <a:cs typeface="TH Baijam" pitchFamily="2" charset="-34"/>
          </a:endParaRPr>
        </a:p>
      </dgm:t>
    </dgm:pt>
    <dgm:pt modelId="{AC95D49D-5B4C-4644-B1EB-6C6AEA51B177}" type="parTrans" cxnId="{4C32AE6C-D405-4735-95A3-FA837E317E1D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06AA785C-F16E-407C-B182-73C0ACBDFC18}" type="sibTrans" cxnId="{4C32AE6C-D405-4735-95A3-FA837E317E1D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43360C44-4EC6-4DDF-B65E-73B3D7CF73FC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ยุทธศาสตร์ที่ 3  ธรรมาภิบาล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 GG</a:t>
          </a:r>
        </a:p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(การบริหารจัดการ)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 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96E3B021-911C-42D0-A838-7756D02DE001}" type="parTrans" cxnId="{D00FAE5A-280C-419F-9BD9-B2DBEA8ABE3A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80C373D7-58A6-49A2-B229-FDC462E15E81}" type="sibTrans" cxnId="{D00FAE5A-280C-419F-9BD9-B2DBEA8ABE3A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078ED807-35C6-4C71-92A0-5506EE908936}">
      <dgm:prSet phldrT="[Text]" custT="1"/>
      <dgm:spPr/>
      <dgm:t>
        <a:bodyPr/>
        <a:lstStyle/>
        <a:p>
          <a:r>
            <a:rPr lang="th-TH" sz="1800" b="1" dirty="0" smtClean="0">
              <a:latin typeface="TH Baijam" pitchFamily="2" charset="-34"/>
              <a:cs typeface="TH Baijam" pitchFamily="2" charset="-34"/>
            </a:rPr>
            <a:t>แผนระยะสั้น 1 ปี (2558)                  แผนระยะกลาง 4 ปี (2559-2562) แผนระยะยาว 10 ปี (2563-2572)</a:t>
          </a:r>
          <a:endParaRPr lang="th-TH" sz="1800" b="1" dirty="0">
            <a:latin typeface="TH Baijam" pitchFamily="2" charset="-34"/>
            <a:cs typeface="TH Baijam" pitchFamily="2" charset="-34"/>
          </a:endParaRPr>
        </a:p>
      </dgm:t>
    </dgm:pt>
    <dgm:pt modelId="{B51DE681-4277-44F9-AEC2-2ADF50F55582}" type="parTrans" cxnId="{31DC54E2-A4C6-454F-8F61-C5E05A192954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9CE927AF-D4D4-49E9-9854-F15FE79A572A}" type="sibTrans" cxnId="{31DC54E2-A4C6-454F-8F61-C5E05A192954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FDCA990D-4912-4BCA-8489-84F34CF7072C}">
      <dgm:prSet phldrT="[Text]" custT="1"/>
      <dgm:spPr/>
      <dgm:t>
        <a:bodyPr/>
        <a:lstStyle/>
        <a:p>
          <a:r>
            <a:rPr lang="th-TH" sz="2800" b="1" dirty="0" smtClean="0">
              <a:latin typeface="TH Baijam" pitchFamily="2" charset="-34"/>
              <a:cs typeface="TH Baijam" pitchFamily="2" charset="-34"/>
            </a:rPr>
            <a:t>2</a:t>
          </a:r>
          <a:r>
            <a:rPr lang="th-TH" sz="2800" b="1" baseline="30000" dirty="0" smtClean="0">
              <a:latin typeface="TH Baijam" pitchFamily="2" charset="-34"/>
              <a:cs typeface="TH Baijam" pitchFamily="2" charset="-34"/>
            </a:rPr>
            <a:t>0  </a:t>
          </a:r>
          <a:r>
            <a:rPr lang="en-US" sz="2800" b="1" baseline="0" dirty="0" smtClean="0">
              <a:latin typeface="TH Baijam" pitchFamily="2" charset="-34"/>
              <a:cs typeface="TH Baijam" pitchFamily="2" charset="-34"/>
            </a:rPr>
            <a:t>En-</a:t>
          </a:r>
          <a:r>
            <a:rPr lang="en-US" sz="2800" b="1" baseline="0" dirty="0" err="1" smtClean="0">
              <a:latin typeface="TH Baijam" pitchFamily="2" charset="-34"/>
              <a:cs typeface="TH Baijam" pitchFamily="2" charset="-34"/>
            </a:rPr>
            <a:t>occ</a:t>
          </a:r>
          <a:r>
            <a:rPr lang="en-US" sz="2800" b="1" baseline="0" dirty="0" smtClean="0">
              <a:latin typeface="TH Baijam" pitchFamily="2" charset="-34"/>
              <a:cs typeface="TH Baijam" pitchFamily="2" charset="-34"/>
            </a:rPr>
            <a:t> Center</a:t>
          </a:r>
          <a:endParaRPr lang="th-TH" sz="2800" b="1" baseline="0" dirty="0">
            <a:latin typeface="TH Baijam" pitchFamily="2" charset="-34"/>
            <a:cs typeface="TH Baijam" pitchFamily="2" charset="-34"/>
          </a:endParaRPr>
        </a:p>
      </dgm:t>
    </dgm:pt>
    <dgm:pt modelId="{20560EDD-E117-4328-AD9E-E8984852145A}" type="parTrans" cxnId="{4605A1AF-7004-42BA-A09A-B84C49114045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69E23907-C30E-41EE-BF6C-90D8805E814E}" type="sibTrans" cxnId="{4605A1AF-7004-42BA-A09A-B84C49114045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DC68925F-321B-4010-AE74-DF3E7E50EF93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แผนระยะสั้น 1 ปี (2558)                  แผนระยะกลาง 4 ปี (2559-2562) แผนระยะยาว 10 ปี (2563-2572)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561C1D17-1EA3-4FAC-9F4C-317DE0DC2FF8}" type="parTrans" cxnId="{98738938-669C-4911-B0D7-CF1F13A22CA2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46BBA992-EA25-41DA-910D-45312C7C5CE7}" type="sibTrans" cxnId="{98738938-669C-4911-B0D7-CF1F13A22CA2}">
      <dgm:prSet/>
      <dgm:spPr/>
      <dgm:t>
        <a:bodyPr/>
        <a:lstStyle/>
        <a:p>
          <a:endParaRPr lang="th-TH" sz="2000" b="1">
            <a:latin typeface="TH Baijam" pitchFamily="2" charset="-34"/>
            <a:cs typeface="TH Baijam" pitchFamily="2" charset="-34"/>
          </a:endParaRPr>
        </a:p>
      </dgm:t>
    </dgm:pt>
    <dgm:pt modelId="{FF0BA788-4C09-4DA9-BCB9-ABAFEFEAA88C}">
      <dgm:prSet phldrT="[Text]" custT="1"/>
      <dgm:spPr/>
      <dgm:t>
        <a:bodyPr/>
        <a:lstStyle/>
        <a:p>
          <a:r>
            <a:rPr lang="th-TH" sz="1800" b="1" dirty="0" smtClean="0">
              <a:latin typeface="TH Baijam" pitchFamily="2" charset="-34"/>
              <a:cs typeface="TH Baijam" pitchFamily="2" charset="-34"/>
            </a:rPr>
            <a:t>แผนระยะสั้น 1 ปี (2558)                  แผนระยะกลาง 4 ปี (2559-2562) แผนระยะยาว 10 ปี (2563-2572)</a:t>
          </a:r>
          <a:endParaRPr lang="th-TH" sz="1800" b="1" dirty="0">
            <a:latin typeface="TH Baijam" pitchFamily="2" charset="-34"/>
            <a:cs typeface="TH Baijam" pitchFamily="2" charset="-34"/>
          </a:endParaRPr>
        </a:p>
      </dgm:t>
    </dgm:pt>
    <dgm:pt modelId="{74D11458-1C30-461C-B3B9-67BA7A3893FE}" type="parTrans" cxnId="{0EAB81A7-3387-44A9-B3ED-D460D5F9C416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038AC4FE-EA23-44CD-BD72-4C325090E095}" type="sibTrans" cxnId="{0EAB81A7-3387-44A9-B3ED-D460D5F9C416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19831352-3B82-4413-9CF6-DD696872B6A6}">
      <dgm:prSet phldrT="[Text]" custT="1"/>
      <dgm:spPr/>
      <dgm:t>
        <a:bodyPr/>
        <a:lstStyle/>
        <a:p>
          <a:r>
            <a:rPr lang="en-US" sz="2400" b="1" dirty="0" smtClean="0">
              <a:latin typeface="TH Baijam" pitchFamily="2" charset="-34"/>
              <a:cs typeface="TH Baijam" pitchFamily="2" charset="-34"/>
            </a:rPr>
            <a:t>Screening</a:t>
          </a:r>
          <a:endParaRPr lang="th-TH" sz="2400" b="1" dirty="0">
            <a:latin typeface="TH Baijam" pitchFamily="2" charset="-34"/>
            <a:cs typeface="TH Baijam" pitchFamily="2" charset="-34"/>
          </a:endParaRPr>
        </a:p>
      </dgm:t>
    </dgm:pt>
    <dgm:pt modelId="{EDE01A64-84E4-4533-AED5-171254E0E16B}" type="parTrans" cxnId="{FF00DBAD-F0AE-4E24-A3E3-395EF62C168E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3D0978F0-9F32-42A4-A0A8-CD80628042D0}" type="sibTrans" cxnId="{FF00DBAD-F0AE-4E24-A3E3-395EF62C168E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6059F9B4-947D-41D0-ADB5-3E188A9E0C65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พัฒนาบุคลากร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D8C3444E-5005-4172-91A1-8DF3D91EC5B9}" type="parTrans" cxnId="{940E760B-2401-4B2F-B51F-5B9622EB2489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1C3A1D90-EEA8-4AE8-A77C-F99B803E7D77}" type="sibTrans" cxnId="{940E760B-2401-4B2F-B51F-5B9622EB2489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9560E400-952D-4936-BFF5-856B40032A2A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งบประมาณ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9F566827-3B43-4B76-A577-D5E75C380666}" type="parTrans" cxnId="{A980BC36-8973-495C-BB90-F84534A9B70C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BBC983DF-8830-43D3-B826-67DDD27C3B34}" type="sibTrans" cxnId="{A980BC36-8973-495C-BB90-F84534A9B70C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90454FF0-4F2F-4688-B0E0-0B80A2D1F6F6}">
      <dgm:prSet phldrT="[Text]"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ศูนย์ประสานงาน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8ECBC95C-4D4F-4F59-91A5-3FF127D4CF8D}" type="parTrans" cxnId="{E8E08FD4-ACC2-425D-A8C7-05785B338035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C2D50C5D-8C31-42FF-A8E3-7F74138639F8}" type="sibTrans" cxnId="{E8E08FD4-ACC2-425D-A8C7-05785B338035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D4CC1DAD-7EF2-43CD-8096-C052E7F2AEE0}">
      <dgm:prSet custT="1"/>
      <dgm:spPr/>
      <dgm:t>
        <a:bodyPr/>
        <a:lstStyle/>
        <a:p>
          <a:r>
            <a:rPr lang="th-TH" sz="2000" b="1" dirty="0" smtClean="0">
              <a:latin typeface="TH Baijam" pitchFamily="2" charset="-34"/>
              <a:cs typeface="TH Baijam" pitchFamily="2" charset="-34"/>
            </a:rPr>
            <a:t>จัดทำระบบข้อมูล </a:t>
          </a:r>
          <a:r>
            <a:rPr lang="en-US" sz="2000" b="1" dirty="0" smtClean="0">
              <a:latin typeface="TH Baijam" pitchFamily="2" charset="-34"/>
              <a:cs typeface="TH Baijam" pitchFamily="2" charset="-34"/>
            </a:rPr>
            <a:t>GIS </a:t>
          </a:r>
          <a:r>
            <a:rPr lang="th-TH" sz="2000" b="1" dirty="0" smtClean="0">
              <a:latin typeface="TH Baijam" pitchFamily="2" charset="-34"/>
              <a:cs typeface="TH Baijam" pitchFamily="2" charset="-34"/>
            </a:rPr>
            <a:t>        การเฝ้าระวัง</a:t>
          </a:r>
          <a:endParaRPr lang="th-TH" sz="2000" b="1" dirty="0">
            <a:latin typeface="TH Baijam" pitchFamily="2" charset="-34"/>
            <a:cs typeface="TH Baijam" pitchFamily="2" charset="-34"/>
          </a:endParaRPr>
        </a:p>
      </dgm:t>
    </dgm:pt>
    <dgm:pt modelId="{4BC35D89-4FD2-4FE2-A5D8-6F60FCBB50C4}" type="parTrans" cxnId="{83CAAD10-EF57-409C-B1BC-A88B0F492768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650DFDE5-B698-4F59-BA4A-3472CD9F5E20}" type="sibTrans" cxnId="{83CAAD10-EF57-409C-B1BC-A88B0F492768}">
      <dgm:prSet/>
      <dgm:spPr/>
      <dgm:t>
        <a:bodyPr/>
        <a:lstStyle/>
        <a:p>
          <a:endParaRPr lang="th-TH" sz="1800">
            <a:latin typeface="TH Baijam" pitchFamily="2" charset="-34"/>
            <a:cs typeface="TH Baijam" pitchFamily="2" charset="-34"/>
          </a:endParaRPr>
        </a:p>
      </dgm:t>
    </dgm:pt>
    <dgm:pt modelId="{3053200A-DA45-4ED9-8FC9-E137C8EDB650}" type="pres">
      <dgm:prSet presAssocID="{01268A5B-3B6F-43C3-BFF6-2BC075DE627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40A3469-C84B-4526-8540-31F83D24242F}" type="pres">
      <dgm:prSet presAssocID="{A4558AE6-4DDA-44BF-A9AD-85995B1F4379}" presName="compNode" presStyleCnt="0"/>
      <dgm:spPr/>
    </dgm:pt>
    <dgm:pt modelId="{C46121C4-3D17-4E4A-AE86-533E873F9F7B}" type="pres">
      <dgm:prSet presAssocID="{A4558AE6-4DDA-44BF-A9AD-85995B1F4379}" presName="aNode" presStyleLbl="bgShp" presStyleIdx="0" presStyleCnt="3" custScaleX="104899"/>
      <dgm:spPr/>
      <dgm:t>
        <a:bodyPr/>
        <a:lstStyle/>
        <a:p>
          <a:endParaRPr lang="th-TH"/>
        </a:p>
      </dgm:t>
    </dgm:pt>
    <dgm:pt modelId="{0EF9A2C3-D622-4911-8F6E-8E781F05B25D}" type="pres">
      <dgm:prSet presAssocID="{A4558AE6-4DDA-44BF-A9AD-85995B1F4379}" presName="textNode" presStyleLbl="bgShp" presStyleIdx="0" presStyleCnt="3"/>
      <dgm:spPr/>
      <dgm:t>
        <a:bodyPr/>
        <a:lstStyle/>
        <a:p>
          <a:endParaRPr lang="th-TH"/>
        </a:p>
      </dgm:t>
    </dgm:pt>
    <dgm:pt modelId="{1BC5B401-24C2-41CC-975B-79948114CDBF}" type="pres">
      <dgm:prSet presAssocID="{A4558AE6-4DDA-44BF-A9AD-85995B1F4379}" presName="compChildNode" presStyleCnt="0"/>
      <dgm:spPr/>
    </dgm:pt>
    <dgm:pt modelId="{BFD3887B-5EE3-43DA-822E-E0E54BC10602}" type="pres">
      <dgm:prSet presAssocID="{A4558AE6-4DDA-44BF-A9AD-85995B1F4379}" presName="theInnerList" presStyleCnt="0"/>
      <dgm:spPr/>
    </dgm:pt>
    <dgm:pt modelId="{525DD14D-71E9-4C4F-B17D-95A5513BAA76}" type="pres">
      <dgm:prSet presAssocID="{DC68925F-321B-4010-AE74-DF3E7E50EF93}" presName="childNode" presStyleLbl="node1" presStyleIdx="0" presStyleCnt="3" custScaleX="129001" custScaleY="100898" custLinFactNeighborX="777" custLinFactNeighborY="-66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E76F66-EC14-431F-A499-915295DDD2B9}" type="pres">
      <dgm:prSet presAssocID="{A4558AE6-4DDA-44BF-A9AD-85995B1F4379}" presName="aSpace" presStyleCnt="0"/>
      <dgm:spPr/>
    </dgm:pt>
    <dgm:pt modelId="{3515ED44-5DB6-4CB4-81F0-A8A0DB431297}" type="pres">
      <dgm:prSet presAssocID="{1482E38A-C487-4488-ACA3-0C2B7FF40BC4}" presName="compNode" presStyleCnt="0"/>
      <dgm:spPr/>
    </dgm:pt>
    <dgm:pt modelId="{DEC760BD-EED6-49E8-81C2-033695FF6D4C}" type="pres">
      <dgm:prSet presAssocID="{1482E38A-C487-4488-ACA3-0C2B7FF40BC4}" presName="aNode" presStyleLbl="bgShp" presStyleIdx="1" presStyleCnt="3"/>
      <dgm:spPr/>
      <dgm:t>
        <a:bodyPr/>
        <a:lstStyle/>
        <a:p>
          <a:endParaRPr lang="th-TH"/>
        </a:p>
      </dgm:t>
    </dgm:pt>
    <dgm:pt modelId="{63D81604-C2E3-401B-A5CF-D5E7C32D3B16}" type="pres">
      <dgm:prSet presAssocID="{1482E38A-C487-4488-ACA3-0C2B7FF40BC4}" presName="textNode" presStyleLbl="bgShp" presStyleIdx="1" presStyleCnt="3"/>
      <dgm:spPr/>
      <dgm:t>
        <a:bodyPr/>
        <a:lstStyle/>
        <a:p>
          <a:endParaRPr lang="th-TH"/>
        </a:p>
      </dgm:t>
    </dgm:pt>
    <dgm:pt modelId="{A7DF295C-938D-427C-B1B7-5D306185219D}" type="pres">
      <dgm:prSet presAssocID="{1482E38A-C487-4488-ACA3-0C2B7FF40BC4}" presName="compChildNode" presStyleCnt="0"/>
      <dgm:spPr/>
    </dgm:pt>
    <dgm:pt modelId="{8953247F-08C5-42B7-BEF4-701DFE4BB62D}" type="pres">
      <dgm:prSet presAssocID="{1482E38A-C487-4488-ACA3-0C2B7FF40BC4}" presName="theInnerList" presStyleCnt="0"/>
      <dgm:spPr/>
    </dgm:pt>
    <dgm:pt modelId="{4CE4B72E-53A4-4D7A-BCE8-47C64A7299EF}" type="pres">
      <dgm:prSet presAssocID="{FF0BA788-4C09-4DA9-BCB9-ABAFEFEAA88C}" presName="childNode" presStyleLbl="node1" presStyleIdx="1" presStyleCnt="3" custScaleX="117735" custScaleY="100928" custLinFactNeighborX="-734" custLinFactNeighborY="-63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E91F3-7419-4F67-A717-CBD6679B2F01}" type="pres">
      <dgm:prSet presAssocID="{1482E38A-C487-4488-ACA3-0C2B7FF40BC4}" presName="aSpace" presStyleCnt="0"/>
      <dgm:spPr/>
    </dgm:pt>
    <dgm:pt modelId="{C9DD5CA3-DB93-495F-81CD-132B90201AC8}" type="pres">
      <dgm:prSet presAssocID="{43360C44-4EC6-4DDF-B65E-73B3D7CF73FC}" presName="compNode" presStyleCnt="0"/>
      <dgm:spPr/>
    </dgm:pt>
    <dgm:pt modelId="{05F9B52C-6292-4DCE-B239-6A27E90A89ED}" type="pres">
      <dgm:prSet presAssocID="{43360C44-4EC6-4DDF-B65E-73B3D7CF73FC}" presName="aNode" presStyleLbl="bgShp" presStyleIdx="2" presStyleCnt="3"/>
      <dgm:spPr/>
      <dgm:t>
        <a:bodyPr/>
        <a:lstStyle/>
        <a:p>
          <a:endParaRPr lang="th-TH"/>
        </a:p>
      </dgm:t>
    </dgm:pt>
    <dgm:pt modelId="{5A3FB7F5-FF43-46AE-893C-0DC542A8C28D}" type="pres">
      <dgm:prSet presAssocID="{43360C44-4EC6-4DDF-B65E-73B3D7CF73FC}" presName="textNode" presStyleLbl="bgShp" presStyleIdx="2" presStyleCnt="3"/>
      <dgm:spPr/>
      <dgm:t>
        <a:bodyPr/>
        <a:lstStyle/>
        <a:p>
          <a:endParaRPr lang="th-TH"/>
        </a:p>
      </dgm:t>
    </dgm:pt>
    <dgm:pt modelId="{59D15FAA-26BD-4223-8DC5-931C721FA286}" type="pres">
      <dgm:prSet presAssocID="{43360C44-4EC6-4DDF-B65E-73B3D7CF73FC}" presName="compChildNode" presStyleCnt="0"/>
      <dgm:spPr/>
    </dgm:pt>
    <dgm:pt modelId="{B5286078-59B3-4D8A-A7EF-6B7D40509B78}" type="pres">
      <dgm:prSet presAssocID="{43360C44-4EC6-4DDF-B65E-73B3D7CF73FC}" presName="theInnerList" presStyleCnt="0"/>
      <dgm:spPr/>
    </dgm:pt>
    <dgm:pt modelId="{381C13AA-DC5E-4298-B7FA-01E214A0DF15}" type="pres">
      <dgm:prSet presAssocID="{078ED807-35C6-4C71-92A0-5506EE908936}" presName="childNode" presStyleLbl="node1" presStyleIdx="2" presStyleCnt="3" custScaleX="119213" custScaleY="100924" custLinFactNeighborX="504" custLinFactNeighborY="-62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691BD4-22C2-4676-A700-3C8D19E1E56A}" type="presOf" srcId="{90454FF0-4F2F-4688-B0E0-0B80A2D1F6F6}" destId="{381C13AA-DC5E-4298-B7FA-01E214A0DF15}" srcOrd="0" destOrd="4" presId="urn:microsoft.com/office/officeart/2005/8/layout/lProcess2"/>
    <dgm:cxn modelId="{B480AF73-3D81-4E8F-BACB-552D69969C99}" srcId="{DC68925F-321B-4010-AE74-DF3E7E50EF93}" destId="{AB5E88C1-40AB-41BC-9A65-4CCF48208DBB}" srcOrd="0" destOrd="0" parTransId="{E0DC19CB-D09C-4A7F-B898-8844386421B6}" sibTransId="{C74DF2C9-A2D2-47CC-877E-DCDA007163C9}"/>
    <dgm:cxn modelId="{B055B6F7-B896-4037-A5AE-B8E8B0279E2B}" srcId="{01268A5B-3B6F-43C3-BFF6-2BC075DE6275}" destId="{1482E38A-C487-4488-ACA3-0C2B7FF40BC4}" srcOrd="1" destOrd="0" parTransId="{2471E1DE-B473-45F7-89B3-651DCA4E3921}" sibTransId="{23025913-983F-448C-82FB-16D352F4AA7F}"/>
    <dgm:cxn modelId="{A980BC36-8973-495C-BB90-F84534A9B70C}" srcId="{078ED807-35C6-4C71-92A0-5506EE908936}" destId="{9560E400-952D-4936-BFF5-856B40032A2A}" srcOrd="2" destOrd="0" parTransId="{9F566827-3B43-4B76-A577-D5E75C380666}" sibTransId="{BBC983DF-8830-43D3-B826-67DDD27C3B34}"/>
    <dgm:cxn modelId="{463588EB-8C46-4E84-B4D2-9851A620E2DC}" type="presOf" srcId="{DC68925F-321B-4010-AE74-DF3E7E50EF93}" destId="{525DD14D-71E9-4C4F-B17D-95A5513BAA76}" srcOrd="0" destOrd="0" presId="urn:microsoft.com/office/officeart/2005/8/layout/lProcess2"/>
    <dgm:cxn modelId="{4C32AE6C-D405-4735-95A3-FA837E317E1D}" srcId="{FF0BA788-4C09-4DA9-BCB9-ABAFEFEAA88C}" destId="{713B4565-F7E0-400F-90DD-0BFF16720F4B}" srcOrd="2" destOrd="0" parTransId="{AC95D49D-5B4C-4644-B1EB-6C6AEA51B177}" sibTransId="{06AA785C-F16E-407C-B182-73C0ACBDFC18}"/>
    <dgm:cxn modelId="{5210FD0F-1393-49F9-A80D-F423EC0589A0}" type="presOf" srcId="{FF0BA788-4C09-4DA9-BCB9-ABAFEFEAA88C}" destId="{4CE4B72E-53A4-4D7A-BCE8-47C64A7299EF}" srcOrd="0" destOrd="0" presId="urn:microsoft.com/office/officeart/2005/8/layout/lProcess2"/>
    <dgm:cxn modelId="{940E760B-2401-4B2F-B51F-5B9622EB2489}" srcId="{078ED807-35C6-4C71-92A0-5506EE908936}" destId="{6059F9B4-947D-41D0-ADB5-3E188A9E0C65}" srcOrd="1" destOrd="0" parTransId="{D8C3444E-5005-4172-91A1-8DF3D91EC5B9}" sibTransId="{1C3A1D90-EEA8-4AE8-A77C-F99B803E7D77}"/>
    <dgm:cxn modelId="{BC60C3A9-DC02-4C5D-B36D-DD74BC00067F}" type="presOf" srcId="{AB5E88C1-40AB-41BC-9A65-4CCF48208DBB}" destId="{525DD14D-71E9-4C4F-B17D-95A5513BAA76}" srcOrd="0" destOrd="1" presId="urn:microsoft.com/office/officeart/2005/8/layout/lProcess2"/>
    <dgm:cxn modelId="{0EAB81A7-3387-44A9-B3ED-D460D5F9C416}" srcId="{1482E38A-C487-4488-ACA3-0C2B7FF40BC4}" destId="{FF0BA788-4C09-4DA9-BCB9-ABAFEFEAA88C}" srcOrd="0" destOrd="0" parTransId="{74D11458-1C30-461C-B3B9-67BA7A3893FE}" sibTransId="{038AC4FE-EA23-44CD-BD72-4C325090E095}"/>
    <dgm:cxn modelId="{3AC2D2F4-7B10-466B-8014-5C03E55EFC5C}" type="presOf" srcId="{713B4565-F7E0-400F-90DD-0BFF16720F4B}" destId="{4CE4B72E-53A4-4D7A-BCE8-47C64A7299EF}" srcOrd="0" destOrd="3" presId="urn:microsoft.com/office/officeart/2005/8/layout/lProcess2"/>
    <dgm:cxn modelId="{D00FAE5A-280C-419F-9BD9-B2DBEA8ABE3A}" srcId="{01268A5B-3B6F-43C3-BFF6-2BC075DE6275}" destId="{43360C44-4EC6-4DDF-B65E-73B3D7CF73FC}" srcOrd="2" destOrd="0" parTransId="{96E3B021-911C-42D0-A838-7756D02DE001}" sibTransId="{80C373D7-58A6-49A2-B229-FDC462E15E81}"/>
    <dgm:cxn modelId="{F777768A-A741-434B-A80D-928660CC8414}" type="presOf" srcId="{1482E38A-C487-4488-ACA3-0C2B7FF40BC4}" destId="{DEC760BD-EED6-49E8-81C2-033695FF6D4C}" srcOrd="0" destOrd="0" presId="urn:microsoft.com/office/officeart/2005/8/layout/lProcess2"/>
    <dgm:cxn modelId="{D3E02929-9298-48AB-9540-265C1A16C01C}" srcId="{01268A5B-3B6F-43C3-BFF6-2BC075DE6275}" destId="{A4558AE6-4DDA-44BF-A9AD-85995B1F4379}" srcOrd="0" destOrd="0" parTransId="{D3396BF4-F960-4607-9AB9-2E83289B4A96}" sibTransId="{691C67E6-B113-4416-A009-F59E8F0E7156}"/>
    <dgm:cxn modelId="{EBC1ADED-A626-43DF-B3D7-C05632BF16B9}" type="presOf" srcId="{078ED807-35C6-4C71-92A0-5506EE908936}" destId="{381C13AA-DC5E-4298-B7FA-01E214A0DF15}" srcOrd="0" destOrd="0" presId="urn:microsoft.com/office/officeart/2005/8/layout/lProcess2"/>
    <dgm:cxn modelId="{074C9977-0B43-478C-877C-BED2A47FCD41}" type="presOf" srcId="{43360C44-4EC6-4DDF-B65E-73B3D7CF73FC}" destId="{05F9B52C-6292-4DCE-B239-6A27E90A89ED}" srcOrd="0" destOrd="0" presId="urn:microsoft.com/office/officeart/2005/8/layout/lProcess2"/>
    <dgm:cxn modelId="{A667190C-3A4A-4D3E-A127-A554DE4793E6}" type="presOf" srcId="{A4558AE6-4DDA-44BF-A9AD-85995B1F4379}" destId="{0EF9A2C3-D622-4911-8F6E-8E781F05B25D}" srcOrd="1" destOrd="0" presId="urn:microsoft.com/office/officeart/2005/8/layout/lProcess2"/>
    <dgm:cxn modelId="{235F1AD0-7BA6-4239-AD29-93793633AF8C}" type="presOf" srcId="{D4CC1DAD-7EF2-43CD-8096-C052E7F2AEE0}" destId="{381C13AA-DC5E-4298-B7FA-01E214A0DF15}" srcOrd="0" destOrd="1" presId="urn:microsoft.com/office/officeart/2005/8/layout/lProcess2"/>
    <dgm:cxn modelId="{684DCA39-E641-4843-99CB-E3C20E1CF32E}" type="presOf" srcId="{6059F9B4-947D-41D0-ADB5-3E188A9E0C65}" destId="{381C13AA-DC5E-4298-B7FA-01E214A0DF15}" srcOrd="0" destOrd="2" presId="urn:microsoft.com/office/officeart/2005/8/layout/lProcess2"/>
    <dgm:cxn modelId="{4605A1AF-7004-42BA-A09A-B84C49114045}" srcId="{FF0BA788-4C09-4DA9-BCB9-ABAFEFEAA88C}" destId="{FDCA990D-4912-4BCA-8489-84F34CF7072C}" srcOrd="1" destOrd="0" parTransId="{20560EDD-E117-4328-AD9E-E8984852145A}" sibTransId="{69E23907-C30E-41EE-BF6C-90D8805E814E}"/>
    <dgm:cxn modelId="{9B0DC7BE-CE02-4D81-852C-42AB96B3901B}" type="presOf" srcId="{FDCA990D-4912-4BCA-8489-84F34CF7072C}" destId="{4CE4B72E-53A4-4D7A-BCE8-47C64A7299EF}" srcOrd="0" destOrd="2" presId="urn:microsoft.com/office/officeart/2005/8/layout/lProcess2"/>
    <dgm:cxn modelId="{FF00DBAD-F0AE-4E24-A3E3-395EF62C168E}" srcId="{DC68925F-321B-4010-AE74-DF3E7E50EF93}" destId="{19831352-3B82-4413-9CF6-DD696872B6A6}" srcOrd="1" destOrd="0" parTransId="{EDE01A64-84E4-4533-AED5-171254E0E16B}" sibTransId="{3D0978F0-9F32-42A4-A0A8-CD80628042D0}"/>
    <dgm:cxn modelId="{31DC54E2-A4C6-454F-8F61-C5E05A192954}" srcId="{43360C44-4EC6-4DDF-B65E-73B3D7CF73FC}" destId="{078ED807-35C6-4C71-92A0-5506EE908936}" srcOrd="0" destOrd="0" parTransId="{B51DE681-4277-44F9-AEC2-2ADF50F55582}" sibTransId="{9CE927AF-D4D4-49E9-9854-F15FE79A572A}"/>
    <dgm:cxn modelId="{CE4F00C4-5684-4F45-8955-D718FCC2D950}" type="presOf" srcId="{1482E38A-C487-4488-ACA3-0C2B7FF40BC4}" destId="{63D81604-C2E3-401B-A5CF-D5E7C32D3B16}" srcOrd="1" destOrd="0" presId="urn:microsoft.com/office/officeart/2005/8/layout/lProcess2"/>
    <dgm:cxn modelId="{76527E12-BA3B-4748-B959-399B67E79B8A}" type="presOf" srcId="{01268A5B-3B6F-43C3-BFF6-2BC075DE6275}" destId="{3053200A-DA45-4ED9-8FC9-E137C8EDB650}" srcOrd="0" destOrd="0" presId="urn:microsoft.com/office/officeart/2005/8/layout/lProcess2"/>
    <dgm:cxn modelId="{A71FC189-ED6F-45B4-9C8E-F2512B6AB67A}" type="presOf" srcId="{9560E400-952D-4936-BFF5-856B40032A2A}" destId="{381C13AA-DC5E-4298-B7FA-01E214A0DF15}" srcOrd="0" destOrd="3" presId="urn:microsoft.com/office/officeart/2005/8/layout/lProcess2"/>
    <dgm:cxn modelId="{83CAAD10-EF57-409C-B1BC-A88B0F492768}" srcId="{078ED807-35C6-4C71-92A0-5506EE908936}" destId="{D4CC1DAD-7EF2-43CD-8096-C052E7F2AEE0}" srcOrd="0" destOrd="0" parTransId="{4BC35D89-4FD2-4FE2-A5D8-6F60FCBB50C4}" sibTransId="{650DFDE5-B698-4F59-BA4A-3472CD9F5E20}"/>
    <dgm:cxn modelId="{E8E08FD4-ACC2-425D-A8C7-05785B338035}" srcId="{078ED807-35C6-4C71-92A0-5506EE908936}" destId="{90454FF0-4F2F-4688-B0E0-0B80A2D1F6F6}" srcOrd="3" destOrd="0" parTransId="{8ECBC95C-4D4F-4F59-91A5-3FF127D4CF8D}" sibTransId="{C2D50C5D-8C31-42FF-A8E3-7F74138639F8}"/>
    <dgm:cxn modelId="{3B652918-4F53-47F6-8D6B-D202CB6F9BC9}" type="presOf" srcId="{19831352-3B82-4413-9CF6-DD696872B6A6}" destId="{525DD14D-71E9-4C4F-B17D-95A5513BAA76}" srcOrd="0" destOrd="2" presId="urn:microsoft.com/office/officeart/2005/8/layout/lProcess2"/>
    <dgm:cxn modelId="{7F21D218-D7EE-48A2-84DA-4EE644F54FF9}" type="presOf" srcId="{43360C44-4EC6-4DDF-B65E-73B3D7CF73FC}" destId="{5A3FB7F5-FF43-46AE-893C-0DC542A8C28D}" srcOrd="1" destOrd="0" presId="urn:microsoft.com/office/officeart/2005/8/layout/lProcess2"/>
    <dgm:cxn modelId="{7FAC94DB-BE40-43D0-AE8F-88875A4FDF0B}" srcId="{FF0BA788-4C09-4DA9-BCB9-ABAFEFEAA88C}" destId="{49D8AE4B-9135-4AA3-820A-544F597937E9}" srcOrd="0" destOrd="0" parTransId="{0FD16EF5-DF59-4CC4-A501-3125A3B4CD4A}" sibTransId="{E7F84D39-2A05-4165-BFF1-064E68C83F36}"/>
    <dgm:cxn modelId="{2EC85C8F-66A0-40A6-A632-CDC37EE30BB2}" type="presOf" srcId="{49D8AE4B-9135-4AA3-820A-544F597937E9}" destId="{4CE4B72E-53A4-4D7A-BCE8-47C64A7299EF}" srcOrd="0" destOrd="1" presId="urn:microsoft.com/office/officeart/2005/8/layout/lProcess2"/>
    <dgm:cxn modelId="{98738938-669C-4911-B0D7-CF1F13A22CA2}" srcId="{A4558AE6-4DDA-44BF-A9AD-85995B1F4379}" destId="{DC68925F-321B-4010-AE74-DF3E7E50EF93}" srcOrd="0" destOrd="0" parTransId="{561C1D17-1EA3-4FAC-9F4C-317DE0DC2FF8}" sibTransId="{46BBA992-EA25-41DA-910D-45312C7C5CE7}"/>
    <dgm:cxn modelId="{A17DA6BC-8993-47E5-9525-C394BDBCF435}" type="presOf" srcId="{A4558AE6-4DDA-44BF-A9AD-85995B1F4379}" destId="{C46121C4-3D17-4E4A-AE86-533E873F9F7B}" srcOrd="0" destOrd="0" presId="urn:microsoft.com/office/officeart/2005/8/layout/lProcess2"/>
    <dgm:cxn modelId="{2090EFA0-F1F1-4787-94D6-CC8C53C4454A}" type="presParOf" srcId="{3053200A-DA45-4ED9-8FC9-E137C8EDB650}" destId="{740A3469-C84B-4526-8540-31F83D24242F}" srcOrd="0" destOrd="0" presId="urn:microsoft.com/office/officeart/2005/8/layout/lProcess2"/>
    <dgm:cxn modelId="{700D1FBD-DE2C-4C3E-9B5E-7B3BE27C8E9A}" type="presParOf" srcId="{740A3469-C84B-4526-8540-31F83D24242F}" destId="{C46121C4-3D17-4E4A-AE86-533E873F9F7B}" srcOrd="0" destOrd="0" presId="urn:microsoft.com/office/officeart/2005/8/layout/lProcess2"/>
    <dgm:cxn modelId="{D24948DF-73D3-4089-AC39-4AA381AD2A5C}" type="presParOf" srcId="{740A3469-C84B-4526-8540-31F83D24242F}" destId="{0EF9A2C3-D622-4911-8F6E-8E781F05B25D}" srcOrd="1" destOrd="0" presId="urn:microsoft.com/office/officeart/2005/8/layout/lProcess2"/>
    <dgm:cxn modelId="{31B955DE-FB8D-4164-BABA-97F236A936C3}" type="presParOf" srcId="{740A3469-C84B-4526-8540-31F83D24242F}" destId="{1BC5B401-24C2-41CC-975B-79948114CDBF}" srcOrd="2" destOrd="0" presId="urn:microsoft.com/office/officeart/2005/8/layout/lProcess2"/>
    <dgm:cxn modelId="{7637D903-1F1F-4EF4-B29E-5A8F796E7483}" type="presParOf" srcId="{1BC5B401-24C2-41CC-975B-79948114CDBF}" destId="{BFD3887B-5EE3-43DA-822E-E0E54BC10602}" srcOrd="0" destOrd="0" presId="urn:microsoft.com/office/officeart/2005/8/layout/lProcess2"/>
    <dgm:cxn modelId="{66B400EF-4223-434B-B412-5BCF03D25D01}" type="presParOf" srcId="{BFD3887B-5EE3-43DA-822E-E0E54BC10602}" destId="{525DD14D-71E9-4C4F-B17D-95A5513BAA76}" srcOrd="0" destOrd="0" presId="urn:microsoft.com/office/officeart/2005/8/layout/lProcess2"/>
    <dgm:cxn modelId="{133B0E68-80A0-4D7C-BB79-BB0512BFF3E2}" type="presParOf" srcId="{3053200A-DA45-4ED9-8FC9-E137C8EDB650}" destId="{E4E76F66-EC14-431F-A499-915295DDD2B9}" srcOrd="1" destOrd="0" presId="urn:microsoft.com/office/officeart/2005/8/layout/lProcess2"/>
    <dgm:cxn modelId="{7FBD6423-0505-42EC-8A27-2B3711106183}" type="presParOf" srcId="{3053200A-DA45-4ED9-8FC9-E137C8EDB650}" destId="{3515ED44-5DB6-4CB4-81F0-A8A0DB431297}" srcOrd="2" destOrd="0" presId="urn:microsoft.com/office/officeart/2005/8/layout/lProcess2"/>
    <dgm:cxn modelId="{C63668E2-3A74-442D-AFD2-52C409188F08}" type="presParOf" srcId="{3515ED44-5DB6-4CB4-81F0-A8A0DB431297}" destId="{DEC760BD-EED6-49E8-81C2-033695FF6D4C}" srcOrd="0" destOrd="0" presId="urn:microsoft.com/office/officeart/2005/8/layout/lProcess2"/>
    <dgm:cxn modelId="{A5DBCE1D-C84B-404E-B920-033AE5895DFC}" type="presParOf" srcId="{3515ED44-5DB6-4CB4-81F0-A8A0DB431297}" destId="{63D81604-C2E3-401B-A5CF-D5E7C32D3B16}" srcOrd="1" destOrd="0" presId="urn:microsoft.com/office/officeart/2005/8/layout/lProcess2"/>
    <dgm:cxn modelId="{9C5B0B19-9BEA-46FF-9ADE-621CB5E63318}" type="presParOf" srcId="{3515ED44-5DB6-4CB4-81F0-A8A0DB431297}" destId="{A7DF295C-938D-427C-B1B7-5D306185219D}" srcOrd="2" destOrd="0" presId="urn:microsoft.com/office/officeart/2005/8/layout/lProcess2"/>
    <dgm:cxn modelId="{70E2D087-B102-4677-AE5B-838073676BBD}" type="presParOf" srcId="{A7DF295C-938D-427C-B1B7-5D306185219D}" destId="{8953247F-08C5-42B7-BEF4-701DFE4BB62D}" srcOrd="0" destOrd="0" presId="urn:microsoft.com/office/officeart/2005/8/layout/lProcess2"/>
    <dgm:cxn modelId="{3787BEE2-EBD9-4FBC-AC4C-EF40EDB117E3}" type="presParOf" srcId="{8953247F-08C5-42B7-BEF4-701DFE4BB62D}" destId="{4CE4B72E-53A4-4D7A-BCE8-47C64A7299EF}" srcOrd="0" destOrd="0" presId="urn:microsoft.com/office/officeart/2005/8/layout/lProcess2"/>
    <dgm:cxn modelId="{30ECD0AE-FDC3-4933-8A0C-5AA9FB71B2A5}" type="presParOf" srcId="{3053200A-DA45-4ED9-8FC9-E137C8EDB650}" destId="{650E91F3-7419-4F67-A717-CBD6679B2F01}" srcOrd="3" destOrd="0" presId="urn:microsoft.com/office/officeart/2005/8/layout/lProcess2"/>
    <dgm:cxn modelId="{23CC25D9-C66C-46ED-899D-332FD93F1A61}" type="presParOf" srcId="{3053200A-DA45-4ED9-8FC9-E137C8EDB650}" destId="{C9DD5CA3-DB93-495F-81CD-132B90201AC8}" srcOrd="4" destOrd="0" presId="urn:microsoft.com/office/officeart/2005/8/layout/lProcess2"/>
    <dgm:cxn modelId="{EE7BD6BC-1E1C-44A4-80EB-3F14778530B9}" type="presParOf" srcId="{C9DD5CA3-DB93-495F-81CD-132B90201AC8}" destId="{05F9B52C-6292-4DCE-B239-6A27E90A89ED}" srcOrd="0" destOrd="0" presId="urn:microsoft.com/office/officeart/2005/8/layout/lProcess2"/>
    <dgm:cxn modelId="{BE03B495-5581-452B-8D88-5E3219EA235E}" type="presParOf" srcId="{C9DD5CA3-DB93-495F-81CD-132B90201AC8}" destId="{5A3FB7F5-FF43-46AE-893C-0DC542A8C28D}" srcOrd="1" destOrd="0" presId="urn:microsoft.com/office/officeart/2005/8/layout/lProcess2"/>
    <dgm:cxn modelId="{0867A90F-9CC9-4FEB-B257-9A7521B74CE3}" type="presParOf" srcId="{C9DD5CA3-DB93-495F-81CD-132B90201AC8}" destId="{59D15FAA-26BD-4223-8DC5-931C721FA286}" srcOrd="2" destOrd="0" presId="urn:microsoft.com/office/officeart/2005/8/layout/lProcess2"/>
    <dgm:cxn modelId="{52C3ACCE-75D6-492E-8827-F49C58DAB025}" type="presParOf" srcId="{59D15FAA-26BD-4223-8DC5-931C721FA286}" destId="{B5286078-59B3-4D8A-A7EF-6B7D40509B78}" srcOrd="0" destOrd="0" presId="urn:microsoft.com/office/officeart/2005/8/layout/lProcess2"/>
    <dgm:cxn modelId="{10B3A0B1-531A-4F7B-A98A-11D764199066}" type="presParOf" srcId="{B5286078-59B3-4D8A-A7EF-6B7D40509B78}" destId="{381C13AA-DC5E-4298-B7FA-01E214A0DF1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7A1D6-34CB-4C32-949C-168720E20C1F}">
      <dsp:nvSpPr>
        <dsp:cNvPr id="0" name=""/>
        <dsp:cNvSpPr/>
      </dsp:nvSpPr>
      <dsp:spPr>
        <a:xfrm>
          <a:off x="0" y="0"/>
          <a:ext cx="8568952" cy="176152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รพ.สต.จัดเก็บและรวบรวมส่งกำจัดกับโรงพยาบาลประจำอำเภอ(</a:t>
          </a:r>
          <a:r>
            <a:rPr lang="th-TH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รพท</a:t>
          </a:r>
          <a:r>
            <a:rPr lang="th-TH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./</a:t>
          </a:r>
          <a:r>
            <a:rPr lang="th-TH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รพช</a:t>
          </a:r>
          <a:r>
            <a:rPr lang="th-TH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.)</a:t>
          </a:r>
          <a:endParaRPr lang="th-TH" sz="2800" b="1" kern="1200" dirty="0">
            <a:solidFill>
              <a:schemeClr val="tx1"/>
            </a:solidFill>
            <a:latin typeface="TH Baijam" pitchFamily="2" charset="-34"/>
            <a:cs typeface="TH Baijam" pitchFamily="2" charset="-34"/>
          </a:endParaRPr>
        </a:p>
      </dsp:txBody>
      <dsp:txXfrm>
        <a:off x="1889942" y="0"/>
        <a:ext cx="6679009" cy="1761523"/>
      </dsp:txXfrm>
    </dsp:sp>
    <dsp:sp modelId="{D23BEA03-02D7-4E7B-9AB2-2D39F0F5CD2F}">
      <dsp:nvSpPr>
        <dsp:cNvPr id="0" name=""/>
        <dsp:cNvSpPr/>
      </dsp:nvSpPr>
      <dsp:spPr>
        <a:xfrm>
          <a:off x="176152" y="176152"/>
          <a:ext cx="1713790" cy="1409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CF7BF-163E-48ED-A504-3615F64A0BB1}">
      <dsp:nvSpPr>
        <dsp:cNvPr id="0" name=""/>
        <dsp:cNvSpPr/>
      </dsp:nvSpPr>
      <dsp:spPr>
        <a:xfrm>
          <a:off x="0" y="1937676"/>
          <a:ext cx="8568952" cy="176152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ปัญหาอุปสรรคการขนส่งจาก รพ.สต. มายังโรงพยาบาลยังขาดยานพาหนะขนส่งโดยเฉพาะ และไม่ได้พิมพ์ชื่อสถานบริการลงบนภาชนะบรรจุมูลฝอยติดเชื้อ(ถุงแดง) ทำให้การควบคุมกำกับ หรือสืบค้นที่มาได้ยาก</a:t>
          </a:r>
          <a:endParaRPr lang="en-US" sz="2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Baijam" pitchFamily="2" charset="-34"/>
            <a:cs typeface="TH Baijam" pitchFamily="2" charset="-34"/>
          </a:endParaRPr>
        </a:p>
      </dsp:txBody>
      <dsp:txXfrm>
        <a:off x="1889942" y="1937676"/>
        <a:ext cx="6679009" cy="1761523"/>
      </dsp:txXfrm>
    </dsp:sp>
    <dsp:sp modelId="{3218C1C5-07A2-47FA-9FDD-1E5EF56C2BC4}">
      <dsp:nvSpPr>
        <dsp:cNvPr id="0" name=""/>
        <dsp:cNvSpPr/>
      </dsp:nvSpPr>
      <dsp:spPr>
        <a:xfrm>
          <a:off x="176152" y="2113828"/>
          <a:ext cx="1713790" cy="1409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41EF7-6F54-481E-B64D-950F944F6376}">
      <dsp:nvSpPr>
        <dsp:cNvPr id="0" name=""/>
        <dsp:cNvSpPr/>
      </dsp:nvSpPr>
      <dsp:spPr>
        <a:xfrm>
          <a:off x="0" y="3875352"/>
          <a:ext cx="8568952" cy="152347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rPr>
            <a:t>ข้อเสนอแนะ ให้มีภาชนะปิดสนิท เช่น ถังแดงบรรจุถุงแดงก่อนนำส่ง รพ. และเขียนชื่อ รพ.สต.ให้ชัดเจน</a:t>
          </a:r>
          <a:endParaRPr lang="en-US" sz="2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Baijam" pitchFamily="2" charset="-34"/>
            <a:cs typeface="TH Baijam" pitchFamily="2" charset="-34"/>
          </a:endParaRPr>
        </a:p>
      </dsp:txBody>
      <dsp:txXfrm>
        <a:off x="1889942" y="3875352"/>
        <a:ext cx="6679009" cy="1523471"/>
      </dsp:txXfrm>
    </dsp:sp>
    <dsp:sp modelId="{0DA693FA-69D0-4AC2-A3D1-123C79AA6DB3}">
      <dsp:nvSpPr>
        <dsp:cNvPr id="0" name=""/>
        <dsp:cNvSpPr/>
      </dsp:nvSpPr>
      <dsp:spPr>
        <a:xfrm>
          <a:off x="176152" y="4027699"/>
          <a:ext cx="1713790" cy="12187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7E5F-6BA7-49B7-BC95-D392CB18D4D1}">
      <dsp:nvSpPr>
        <dsp:cNvPr id="0" name=""/>
        <dsp:cNvSpPr/>
      </dsp:nvSpPr>
      <dsp:spPr>
        <a:xfrm rot="10800000">
          <a:off x="2069977" y="3034"/>
          <a:ext cx="8142808" cy="1428420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894" tIns="106680" rIns="199136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รพ.เอกชน รพ.เอกชน 2 แห่ง และสถานพยาบาลรับผู้ป่วยค้างคืน 1 แห่ง ดำเนินการจ้างบริษัทเอกชน ขนส่งไปกำจัดเช่นเดียวกับ โรงพยาบาลของรัฐ อีก 1 แห่ง ส่งรวมกับ </a:t>
          </a:r>
          <a:r>
            <a:rPr lang="th-TH" sz="2800" b="1" kern="1200" dirty="0" err="1" smtClean="0">
              <a:latin typeface="TH Baijam" pitchFamily="2" charset="-34"/>
              <a:cs typeface="TH Baijam" pitchFamily="2" charset="-34"/>
            </a:rPr>
            <a:t>รพท</a:t>
          </a: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.</a:t>
          </a:r>
        </a:p>
      </dsp:txBody>
      <dsp:txXfrm rot="10800000">
        <a:off x="2427082" y="3034"/>
        <a:ext cx="7785703" cy="1428420"/>
      </dsp:txXfrm>
    </dsp:sp>
    <dsp:sp modelId="{E807C47F-3A7F-48F0-A5A5-2AA31DDC2D50}">
      <dsp:nvSpPr>
        <dsp:cNvPr id="0" name=""/>
        <dsp:cNvSpPr/>
      </dsp:nvSpPr>
      <dsp:spPr>
        <a:xfrm>
          <a:off x="1524517" y="3034"/>
          <a:ext cx="1428420" cy="14284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65E0-42B3-43A2-849D-81336B179D78}">
      <dsp:nvSpPr>
        <dsp:cNvPr id="0" name=""/>
        <dsp:cNvSpPr/>
      </dsp:nvSpPr>
      <dsp:spPr>
        <a:xfrm rot="10800000">
          <a:off x="2069977" y="1857849"/>
          <a:ext cx="8142808" cy="1428420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894" tIns="106680" rIns="199136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สถานพยาบาล (ไม่รับผู้ป่วยค้างคืน) ร้อยละ 100  (จากการสำรวจ 198 แห่งจาก </a:t>
          </a:r>
          <a:r>
            <a:rPr lang="en-US" sz="2800" b="1" kern="1200" dirty="0" smtClean="0">
              <a:latin typeface="TH Baijam" pitchFamily="2" charset="-34"/>
              <a:cs typeface="TH Baijam" pitchFamily="2" charset="-34"/>
            </a:rPr>
            <a:t>207 </a:t>
          </a: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แห่ง) ส่งรวมรพ.ของรัฐในพื้นที่ พบปัญหาไม่ได้มีการลงรายการควบคุม (ฝากไม่เป็นทางการ)</a:t>
          </a:r>
        </a:p>
      </dsp:txBody>
      <dsp:txXfrm rot="10800000">
        <a:off x="2427082" y="1857849"/>
        <a:ext cx="7785703" cy="1428420"/>
      </dsp:txXfrm>
    </dsp:sp>
    <dsp:sp modelId="{28C0010F-F5E8-49F0-8658-C9CB12963949}">
      <dsp:nvSpPr>
        <dsp:cNvPr id="0" name=""/>
        <dsp:cNvSpPr/>
      </dsp:nvSpPr>
      <dsp:spPr>
        <a:xfrm>
          <a:off x="1524517" y="1857849"/>
          <a:ext cx="1428420" cy="14284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29AF1-ED08-443A-B33D-AD8CD4244690}">
      <dsp:nvSpPr>
        <dsp:cNvPr id="0" name=""/>
        <dsp:cNvSpPr/>
      </dsp:nvSpPr>
      <dsp:spPr>
        <a:xfrm rot="10800000">
          <a:off x="2069977" y="3712664"/>
          <a:ext cx="8142808" cy="1428420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894" tIns="106680" rIns="199136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คลินิกสัตว์ มี 9 แห่ง ยังไม่มีระบบที่ถูกต้อง กำจัดโดยการฝัง</a:t>
          </a:r>
        </a:p>
      </dsp:txBody>
      <dsp:txXfrm rot="10800000">
        <a:off x="2427082" y="3712664"/>
        <a:ext cx="7785703" cy="1428420"/>
      </dsp:txXfrm>
    </dsp:sp>
    <dsp:sp modelId="{5E26F207-B0C4-495C-952C-2C249C4DFBCA}">
      <dsp:nvSpPr>
        <dsp:cNvPr id="0" name=""/>
        <dsp:cNvSpPr/>
      </dsp:nvSpPr>
      <dsp:spPr>
        <a:xfrm>
          <a:off x="1524517" y="3712664"/>
          <a:ext cx="1428420" cy="14284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1B65D-C52D-4915-9D05-488CB413A7CF}">
      <dsp:nvSpPr>
        <dsp:cNvPr id="0" name=""/>
        <dsp:cNvSpPr/>
      </dsp:nvSpPr>
      <dsp:spPr>
        <a:xfrm>
          <a:off x="634259" y="146870"/>
          <a:ext cx="2443717" cy="1310468"/>
        </a:xfrm>
        <a:prstGeom prst="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1.ตรวจสุขภาพประชาชน 319 คน </a:t>
          </a:r>
        </a:p>
      </dsp:txBody>
      <dsp:txXfrm>
        <a:off x="634259" y="146870"/>
        <a:ext cx="2443717" cy="1310468"/>
      </dsp:txXfrm>
    </dsp:sp>
    <dsp:sp modelId="{C17969EE-2F08-4CFC-AA28-D225E0EC05E6}">
      <dsp:nvSpPr>
        <dsp:cNvPr id="0" name=""/>
        <dsp:cNvSpPr/>
      </dsp:nvSpPr>
      <dsp:spPr>
        <a:xfrm>
          <a:off x="3296389" y="146870"/>
          <a:ext cx="2443717" cy="1310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2.ให้สุขศึกษาประชาชน</a:t>
          </a:r>
        </a:p>
      </dsp:txBody>
      <dsp:txXfrm>
        <a:off x="3296389" y="146870"/>
        <a:ext cx="2443717" cy="1310468"/>
      </dsp:txXfrm>
    </dsp:sp>
    <dsp:sp modelId="{5D542AE1-ECFC-4489-BDF0-8E367EE1BF0D}">
      <dsp:nvSpPr>
        <dsp:cNvPr id="0" name=""/>
        <dsp:cNvSpPr/>
      </dsp:nvSpPr>
      <dsp:spPr>
        <a:xfrm>
          <a:off x="5958518" y="146870"/>
          <a:ext cx="2443717" cy="1310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3.คืนข้อมูลผลการตรวจเด็ก</a:t>
          </a:r>
        </a:p>
      </dsp:txBody>
      <dsp:txXfrm>
        <a:off x="5958518" y="146870"/>
        <a:ext cx="2443717" cy="1310468"/>
      </dsp:txXfrm>
    </dsp:sp>
    <dsp:sp modelId="{B77C576D-7C8F-406A-BD80-5F2210F4FCC2}">
      <dsp:nvSpPr>
        <dsp:cNvPr id="0" name=""/>
        <dsp:cNvSpPr/>
      </dsp:nvSpPr>
      <dsp:spPr>
        <a:xfrm>
          <a:off x="1136202" y="1675750"/>
          <a:ext cx="6764091" cy="1310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4.เยี่ยมผู้ป่วยโดยทีมหมอครอบครัว อ.ทับคล้อทุกสัปดาห์ และโดย</a:t>
          </a:r>
          <a:r>
            <a:rPr lang="th-TH" sz="2800" b="1" kern="1200" dirty="0" err="1" smtClean="0">
              <a:latin typeface="TH Baijam" pitchFamily="2" charset="-34"/>
              <a:cs typeface="TH Baijam" pitchFamily="2" charset="-34"/>
            </a:rPr>
            <a:t>ทีมสห</a:t>
          </a: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วิชาชีพทุกระดับ เดือนละ 1 ครั้ง</a:t>
          </a:r>
        </a:p>
      </dsp:txBody>
      <dsp:txXfrm>
        <a:off x="1136202" y="1675750"/>
        <a:ext cx="6764091" cy="1310468"/>
      </dsp:txXfrm>
    </dsp:sp>
    <dsp:sp modelId="{ADFA6D44-2FE9-409F-9F2A-897F2F27C62E}">
      <dsp:nvSpPr>
        <dsp:cNvPr id="0" name=""/>
        <dsp:cNvSpPr/>
      </dsp:nvSpPr>
      <dsp:spPr>
        <a:xfrm>
          <a:off x="3029" y="3204630"/>
          <a:ext cx="9030437" cy="2409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5.คาราวานส่งเสริมสุขภาพทุกเดือน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จัดนิทรรศการโดยร่วมกับศูนย์วิชาการส่วนกลาง และหน่วยงานในอำเภอทับคล้อ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ให้สุขศึกษา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หน่วยแพทย์เคลื่อนที่จาก โรงพยาบาลพิจิตร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คืนข้อมูล</a:t>
          </a:r>
          <a:r>
            <a:rPr lang="th-TH" sz="2600" b="1" kern="1200" dirty="0" smtClean="0">
              <a:latin typeface="TH Baijam" pitchFamily="2" charset="-34"/>
              <a:cs typeface="TH Baijam" pitchFamily="2" charset="-34"/>
            </a:rPr>
            <a:t>(คืนข้อมูลน้ำโดยศูนย์อนามัยที่ 8 คืนข้อมูลคนโดยแพทย์ส่วนกลางและพื้นที่)</a:t>
          </a:r>
        </a:p>
      </dsp:txBody>
      <dsp:txXfrm>
        <a:off x="3029" y="3204630"/>
        <a:ext cx="9030437" cy="240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AB97-D36B-4977-B901-089CF1412B33}">
      <dsp:nvSpPr>
        <dsp:cNvPr id="0" name=""/>
        <dsp:cNvSpPr/>
      </dsp:nvSpPr>
      <dsp:spPr>
        <a:xfrm>
          <a:off x="54019" y="4041"/>
          <a:ext cx="4224989" cy="1669945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6. ร่วมกับกรมอนามัยสำรวจพฤติกรรมบริโภค</a:t>
          </a:r>
          <a:endParaRPr lang="th-TH" sz="2400" b="1" kern="1200" dirty="0">
            <a:latin typeface="TH Baijam" pitchFamily="2" charset="-34"/>
            <a:cs typeface="TH Baijam" pitchFamily="2" charset="-34"/>
          </a:endParaRPr>
        </a:p>
      </dsp:txBody>
      <dsp:txXfrm>
        <a:off x="54019" y="4041"/>
        <a:ext cx="4224989" cy="1669945"/>
      </dsp:txXfrm>
    </dsp:sp>
    <dsp:sp modelId="{5E21ADBD-DDA1-465A-A662-BACCA07A876F}">
      <dsp:nvSpPr>
        <dsp:cNvPr id="0" name=""/>
        <dsp:cNvSpPr/>
      </dsp:nvSpPr>
      <dsp:spPr>
        <a:xfrm>
          <a:off x="4557333" y="4041"/>
          <a:ext cx="4281127" cy="166994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7.ร่วมกับศูนย์อนามัยที่ 8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เฝ้าระวังคุณภาพน้ำ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(น้ำประปา บ่อน้ำตื้น โรงงานผลิตน้ำดื่ม)</a:t>
          </a:r>
          <a:endParaRPr lang="th-TH" sz="2400" b="1" kern="1200" dirty="0">
            <a:latin typeface="TH Baijam" pitchFamily="2" charset="-34"/>
            <a:cs typeface="TH Baijam" pitchFamily="2" charset="-34"/>
          </a:endParaRPr>
        </a:p>
      </dsp:txBody>
      <dsp:txXfrm>
        <a:off x="4557333" y="4041"/>
        <a:ext cx="4281127" cy="1669945"/>
      </dsp:txXfrm>
    </dsp:sp>
    <dsp:sp modelId="{FD6C18A8-910B-48B6-B71A-B0F173A91745}">
      <dsp:nvSpPr>
        <dsp:cNvPr id="0" name=""/>
        <dsp:cNvSpPr/>
      </dsp:nvSpPr>
      <dsp:spPr>
        <a:xfrm>
          <a:off x="25950" y="1952310"/>
          <a:ext cx="4281127" cy="166994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8.ร่วมกับศูนย์วิทยาศาสตร์การแพทย์ เขต 3 เก็บตัวอย่างอาหารตรวจ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(ผัก ผลไม้ ข้าว และสัตว์)</a:t>
          </a:r>
          <a:endParaRPr lang="th-TH" sz="2400" b="1" kern="1200" dirty="0">
            <a:latin typeface="TH Baijam" pitchFamily="2" charset="-34"/>
            <a:cs typeface="TH Baijam" pitchFamily="2" charset="-34"/>
          </a:endParaRPr>
        </a:p>
      </dsp:txBody>
      <dsp:txXfrm>
        <a:off x="25950" y="1952310"/>
        <a:ext cx="4281127" cy="1669945"/>
      </dsp:txXfrm>
    </dsp:sp>
    <dsp:sp modelId="{A9F345E6-5DF1-4765-8E37-6F5D0FA6C43A}">
      <dsp:nvSpPr>
        <dsp:cNvPr id="0" name=""/>
        <dsp:cNvSpPr/>
      </dsp:nvSpPr>
      <dsp:spPr>
        <a:xfrm>
          <a:off x="4585402" y="1952310"/>
          <a:ext cx="4281127" cy="166994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9.ร่วมกับสำนักงานระบาดวิทยา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เก็บข้อมูลทางระบาดวิทยา</a:t>
          </a:r>
        </a:p>
      </dsp:txBody>
      <dsp:txXfrm>
        <a:off x="4585402" y="1952310"/>
        <a:ext cx="4281127" cy="1669945"/>
      </dsp:txXfrm>
    </dsp:sp>
    <dsp:sp modelId="{7EC07B8D-D5F3-4570-A141-9C2761D73D17}">
      <dsp:nvSpPr>
        <dsp:cNvPr id="0" name=""/>
        <dsp:cNvSpPr/>
      </dsp:nvSpPr>
      <dsp:spPr>
        <a:xfrm>
          <a:off x="25950" y="3900580"/>
          <a:ext cx="4281127" cy="1669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10.พัฒนาบุคลากร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(อบรมความรู้โดยวิทยากรส่วนกลาง ศึกษาดูงานแม่สอด)</a:t>
          </a:r>
          <a:endParaRPr lang="th-TH" sz="2400" b="1" kern="1200" dirty="0">
            <a:latin typeface="TH Baijam" pitchFamily="2" charset="-34"/>
            <a:cs typeface="TH Baijam" pitchFamily="2" charset="-34"/>
          </a:endParaRPr>
        </a:p>
      </dsp:txBody>
      <dsp:txXfrm>
        <a:off x="25950" y="3900580"/>
        <a:ext cx="4281127" cy="1669945"/>
      </dsp:txXfrm>
    </dsp:sp>
    <dsp:sp modelId="{491ACCF0-787A-4589-9786-1A246065DD42}">
      <dsp:nvSpPr>
        <dsp:cNvPr id="0" name=""/>
        <dsp:cNvSpPr/>
      </dsp:nvSpPr>
      <dsp:spPr>
        <a:xfrm>
          <a:off x="4585402" y="3900580"/>
          <a:ext cx="4281127" cy="166994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11. </a:t>
          </a:r>
          <a:r>
            <a:rPr lang="th-TH" sz="2400" b="1" kern="1200" dirty="0" err="1" smtClean="0">
              <a:latin typeface="TH Baijam" pitchFamily="2" charset="-34"/>
              <a:cs typeface="TH Baijam" pitchFamily="2" charset="-34"/>
            </a:rPr>
            <a:t>สสจ</a:t>
          </a:r>
          <a:r>
            <a:rPr lang="th-TH" sz="2400" b="1" kern="1200" dirty="0" smtClean="0">
              <a:latin typeface="TH Baijam" pitchFamily="2" charset="-34"/>
              <a:cs typeface="TH Baijam" pitchFamily="2" charset="-34"/>
            </a:rPr>
            <a:t>.พิจิตร สนับสนุนงบประมาณ              7 กิจกรรม 687,050 บาท</a:t>
          </a:r>
        </a:p>
      </dsp:txBody>
      <dsp:txXfrm>
        <a:off x="4585402" y="3900580"/>
        <a:ext cx="4281127" cy="1669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FC92-322B-45EF-AFF1-C43D572B1AD6}">
      <dsp:nvSpPr>
        <dsp:cNvPr id="0" name=""/>
        <dsp:cNvSpPr/>
      </dsp:nvSpPr>
      <dsp:spPr>
        <a:xfrm>
          <a:off x="0" y="745159"/>
          <a:ext cx="7609750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536BF-5FB7-4070-BC81-0358EE0F89AE}">
      <dsp:nvSpPr>
        <dsp:cNvPr id="0" name=""/>
        <dsp:cNvSpPr/>
      </dsp:nvSpPr>
      <dsp:spPr>
        <a:xfrm>
          <a:off x="311780" y="30788"/>
          <a:ext cx="7226587" cy="12457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1" tIns="0" rIns="201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1.จัดทำแผนออกเยี่ยมบ้าน และแผนตรวจสุขภาพ                                   โดยทีมหมอครอบครัวสัปดาห์ละ 1 ครั้ง                                              โดย</a:t>
          </a:r>
          <a:r>
            <a:rPr lang="th-TH" sz="2400" b="1" kern="1200" dirty="0" err="1" smtClean="0">
              <a:latin typeface="TH Niramit AS" pitchFamily="2" charset="-34"/>
              <a:cs typeface="TH Niramit AS" pitchFamily="2" charset="-34"/>
            </a:rPr>
            <a:t>ทีมสห</a:t>
          </a: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วิชาชีพพร้อมจัดคาราวานสุขภาพ เดือนละ 1 ครั้ง</a:t>
          </a:r>
        </a:p>
      </dsp:txBody>
      <dsp:txXfrm>
        <a:off x="372592" y="91600"/>
        <a:ext cx="7104963" cy="1124107"/>
      </dsp:txXfrm>
    </dsp:sp>
    <dsp:sp modelId="{5723A995-DFDD-4E90-9267-AD1C55F011A7}">
      <dsp:nvSpPr>
        <dsp:cNvPr id="0" name=""/>
        <dsp:cNvSpPr/>
      </dsp:nvSpPr>
      <dsp:spPr>
        <a:xfrm>
          <a:off x="0" y="2041694"/>
          <a:ext cx="7609750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657D9-CE48-48EF-A67D-83D20D73362C}">
      <dsp:nvSpPr>
        <dsp:cNvPr id="0" name=""/>
        <dsp:cNvSpPr/>
      </dsp:nvSpPr>
      <dsp:spPr>
        <a:xfrm>
          <a:off x="311780" y="1846759"/>
          <a:ext cx="7226587" cy="7262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1" tIns="0" rIns="201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2.คืนข้อมูล ด้านสุขภาพ และสิ่งแวดล้อม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47235" y="1882214"/>
        <a:ext cx="7155677" cy="655384"/>
      </dsp:txXfrm>
    </dsp:sp>
    <dsp:sp modelId="{FCC33EC3-9A1E-4DAC-91D4-1FBAF8F9E10D}">
      <dsp:nvSpPr>
        <dsp:cNvPr id="0" name=""/>
        <dsp:cNvSpPr/>
      </dsp:nvSpPr>
      <dsp:spPr>
        <a:xfrm>
          <a:off x="0" y="3338228"/>
          <a:ext cx="7609750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F8813-D0BA-49E3-9A04-3F127B33DD1A}">
      <dsp:nvSpPr>
        <dsp:cNvPr id="0" name=""/>
        <dsp:cNvSpPr/>
      </dsp:nvSpPr>
      <dsp:spPr>
        <a:xfrm>
          <a:off x="311780" y="3143294"/>
          <a:ext cx="7226587" cy="7262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1" tIns="0" rIns="201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3. จัดทำระบบ </a:t>
          </a: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GIS</a:t>
          </a: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 เฝ้าระวังให้กับชุมชน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47235" y="3178749"/>
        <a:ext cx="7155677" cy="655384"/>
      </dsp:txXfrm>
    </dsp:sp>
    <dsp:sp modelId="{2C6F6F50-BA6A-4597-AB91-C846EDDEF38B}">
      <dsp:nvSpPr>
        <dsp:cNvPr id="0" name=""/>
        <dsp:cNvSpPr/>
      </dsp:nvSpPr>
      <dsp:spPr>
        <a:xfrm>
          <a:off x="0" y="4634763"/>
          <a:ext cx="7609750" cy="90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9A828-6049-407E-A722-D2EE0D50F00D}">
      <dsp:nvSpPr>
        <dsp:cNvPr id="0" name=""/>
        <dsp:cNvSpPr/>
      </dsp:nvSpPr>
      <dsp:spPr>
        <a:xfrm>
          <a:off x="311780" y="4439828"/>
          <a:ext cx="7226587" cy="7262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1" tIns="0" rIns="201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4.  นำผลการแก้ไขปัญหาเหมืองทอง เข้าอนุกรรมการสาธารณสุข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47235" y="4475283"/>
        <a:ext cx="7155677" cy="65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8FC8-398A-4B6E-A333-143300772DBE}">
      <dsp:nvSpPr>
        <dsp:cNvPr id="0" name=""/>
        <dsp:cNvSpPr/>
      </dsp:nvSpPr>
      <dsp:spPr>
        <a:xfrm>
          <a:off x="28152" y="123645"/>
          <a:ext cx="4329224" cy="1590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1. พัฒนาบุคลากรสาธารณสุข           ทุกระดับด้านอา</a:t>
          </a:r>
          <a:r>
            <a:rPr lang="th-TH" sz="3200" b="1" kern="1200" dirty="0" err="1" smtClean="0">
              <a:latin typeface="TH Niramit AS" pitchFamily="2" charset="-34"/>
              <a:cs typeface="TH Niramit AS" pitchFamily="2" charset="-34"/>
            </a:rPr>
            <a:t>ชีว</a:t>
          </a: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เวชศาสตร์ และเวชศาสตร์สิ่งแวดล้อม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28152" y="123645"/>
        <a:ext cx="4329224" cy="1590476"/>
      </dsp:txXfrm>
    </dsp:sp>
    <dsp:sp modelId="{ED52D694-F042-40E2-9E5B-600BB7170AA6}">
      <dsp:nvSpPr>
        <dsp:cNvPr id="0" name=""/>
        <dsp:cNvSpPr/>
      </dsp:nvSpPr>
      <dsp:spPr>
        <a:xfrm>
          <a:off x="4599767" y="104861"/>
          <a:ext cx="4329224" cy="1590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thai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2. ดำเนินการตรวจคัดกรองให้กับประชาชนกลุ่มดี และกลุ่มเสี่ยง  บริเวณพื้นที่รอบ ๆ เหมือง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599767" y="104861"/>
        <a:ext cx="4329224" cy="1590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8FC8-398A-4B6E-A333-143300772DBE}">
      <dsp:nvSpPr>
        <dsp:cNvPr id="0" name=""/>
        <dsp:cNvSpPr/>
      </dsp:nvSpPr>
      <dsp:spPr>
        <a:xfrm>
          <a:off x="146138" y="500"/>
          <a:ext cx="7630722" cy="1727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ดำเนินการเฝ้าระวังด้านสุขภาพและด้านสิ่งแวดล้อมให้กับประชาชนกลุ่มดี และกลุ่มเสี่ยง บริเวณพื้นที่รอบ ๆ เหมือง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146138" y="500"/>
        <a:ext cx="7630722" cy="1727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21C4-3D17-4E4A-AE86-533E873F9F7B}">
      <dsp:nvSpPr>
        <dsp:cNvPr id="0" name=""/>
        <dsp:cNvSpPr/>
      </dsp:nvSpPr>
      <dsp:spPr>
        <a:xfrm>
          <a:off x="1393" y="0"/>
          <a:ext cx="2895267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ยุทธศาสตร์ที่ 1 การส่งเสริมสุขภาพและป้องกันโรค 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 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                    (กลุ่มดี/กลุ่มเสี่ยง)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</dsp:txBody>
      <dsp:txXfrm>
        <a:off x="1393" y="0"/>
        <a:ext cx="2895267" cy="1447360"/>
      </dsp:txXfrm>
    </dsp:sp>
    <dsp:sp modelId="{525DD14D-71E9-4C4F-B17D-95A5513BAA76}">
      <dsp:nvSpPr>
        <dsp:cNvPr id="0" name=""/>
        <dsp:cNvSpPr/>
      </dsp:nvSpPr>
      <dsp:spPr>
        <a:xfrm>
          <a:off x="41985" y="1243312"/>
          <a:ext cx="2848396" cy="3133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แผนระยะสั้น 1 ปี (2558)                  แผนระยะกลาง 4 ปี (2559-2562) แผนระยะยาว 10 ปี (2563-2572)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H Baijam" pitchFamily="2" charset="-34"/>
              <a:cs typeface="TH Baijam" pitchFamily="2" charset="-34"/>
            </a:rPr>
            <a:t>Health Literacy</a:t>
          </a:r>
          <a:endParaRPr lang="th-TH" sz="2400" b="1" kern="1200" dirty="0">
            <a:latin typeface="TH Baijam" pitchFamily="2" charset="-34"/>
            <a:cs typeface="TH Baijam" pitchFamily="2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TH Baijam" pitchFamily="2" charset="-34"/>
              <a:cs typeface="TH Baijam" pitchFamily="2" charset="-34"/>
            </a:rPr>
            <a:t>Screening</a:t>
          </a:r>
          <a:endParaRPr lang="th-TH" sz="2400" b="1" kern="1200" dirty="0">
            <a:latin typeface="TH Baijam" pitchFamily="2" charset="-34"/>
            <a:cs typeface="TH Baijam" pitchFamily="2" charset="-34"/>
          </a:endParaRPr>
        </a:p>
      </dsp:txBody>
      <dsp:txXfrm>
        <a:off x="125412" y="1326739"/>
        <a:ext cx="2681542" cy="2966355"/>
      </dsp:txXfrm>
    </dsp:sp>
    <dsp:sp modelId="{DEC760BD-EED6-49E8-81C2-033695FF6D4C}">
      <dsp:nvSpPr>
        <dsp:cNvPr id="0" name=""/>
        <dsp:cNvSpPr/>
      </dsp:nvSpPr>
      <dsp:spPr>
        <a:xfrm>
          <a:off x="3103665" y="0"/>
          <a:ext cx="2760052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ยุทธศาสตร์ที่ 2 ระบบบริการและการส่งต่อ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 (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1</a:t>
          </a:r>
          <a:r>
            <a:rPr lang="th-TH" sz="2000" b="1" kern="1200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,2</a:t>
          </a:r>
          <a:r>
            <a:rPr lang="th-TH" sz="2000" b="1" kern="1200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,3</a:t>
          </a:r>
          <a:r>
            <a:rPr lang="th-TH" sz="2000" b="1" kern="1200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) OP 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และ 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IP 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(กลุ่มป่วย)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</dsp:txBody>
      <dsp:txXfrm>
        <a:off x="3103665" y="0"/>
        <a:ext cx="2760052" cy="1447360"/>
      </dsp:txXfrm>
    </dsp:sp>
    <dsp:sp modelId="{4CE4B72E-53A4-4D7A-BCE8-47C64A7299EF}">
      <dsp:nvSpPr>
        <dsp:cNvPr id="0" name=""/>
        <dsp:cNvSpPr/>
      </dsp:nvSpPr>
      <dsp:spPr>
        <a:xfrm>
          <a:off x="3167665" y="1252007"/>
          <a:ext cx="2599638" cy="3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Baijam" pitchFamily="2" charset="-34"/>
              <a:cs typeface="TH Baijam" pitchFamily="2" charset="-34"/>
            </a:rPr>
            <a:t>แผนระยะสั้น 1 ปี (2558)                  แผนระยะกลาง 4 ปี (2559-2562) แผนระยะยาว 10 ปี (2563-2572)</a:t>
          </a:r>
          <a:endParaRPr lang="th-TH" sz="1800" b="1" kern="1200" dirty="0">
            <a:latin typeface="TH Baijam" pitchFamily="2" charset="-34"/>
            <a:cs typeface="TH Baijam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1</a:t>
          </a:r>
          <a:r>
            <a:rPr lang="th-TH" sz="2800" b="1" kern="1200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en-US" sz="2800" b="1" kern="1200" baseline="30000" dirty="0" smtClean="0">
              <a:latin typeface="TH Baijam" pitchFamily="2" charset="-34"/>
              <a:cs typeface="TH Baijam" pitchFamily="2" charset="-34"/>
            </a:rPr>
            <a:t>  </a:t>
          </a:r>
          <a:r>
            <a:rPr lang="en-US" sz="2800" b="1" kern="1200" baseline="0" dirty="0" smtClean="0">
              <a:latin typeface="TH Baijam" pitchFamily="2" charset="-34"/>
              <a:cs typeface="TH Baijam" pitchFamily="2" charset="-34"/>
            </a:rPr>
            <a:t>En-</a:t>
          </a:r>
          <a:r>
            <a:rPr lang="en-US" sz="2800" b="1" kern="1200" baseline="0" dirty="0" err="1" smtClean="0">
              <a:latin typeface="TH Baijam" pitchFamily="2" charset="-34"/>
              <a:cs typeface="TH Baijam" pitchFamily="2" charset="-34"/>
            </a:rPr>
            <a:t>occ</a:t>
          </a:r>
          <a:r>
            <a:rPr lang="en-US" sz="2800" b="1" kern="1200" baseline="0" dirty="0" smtClean="0">
              <a:latin typeface="TH Baijam" pitchFamily="2" charset="-34"/>
              <a:cs typeface="TH Baijam" pitchFamily="2" charset="-34"/>
            </a:rPr>
            <a:t> Clinic</a:t>
          </a:r>
          <a:endParaRPr lang="th-TH" sz="2800" b="1" kern="1200" baseline="0" dirty="0">
            <a:latin typeface="TH Baijam" pitchFamily="2" charset="-34"/>
            <a:cs typeface="TH Baijam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2</a:t>
          </a:r>
          <a:r>
            <a:rPr lang="th-TH" sz="2800" b="1" kern="1200" baseline="30000" dirty="0" smtClean="0">
              <a:latin typeface="TH Baijam" pitchFamily="2" charset="-34"/>
              <a:cs typeface="TH Baijam" pitchFamily="2" charset="-34"/>
            </a:rPr>
            <a:t>0  </a:t>
          </a:r>
          <a:r>
            <a:rPr lang="en-US" sz="2800" b="1" kern="1200" baseline="0" dirty="0" smtClean="0">
              <a:latin typeface="TH Baijam" pitchFamily="2" charset="-34"/>
              <a:cs typeface="TH Baijam" pitchFamily="2" charset="-34"/>
            </a:rPr>
            <a:t>En-</a:t>
          </a:r>
          <a:r>
            <a:rPr lang="en-US" sz="2800" b="1" kern="1200" baseline="0" dirty="0" err="1" smtClean="0">
              <a:latin typeface="TH Baijam" pitchFamily="2" charset="-34"/>
              <a:cs typeface="TH Baijam" pitchFamily="2" charset="-34"/>
            </a:rPr>
            <a:t>occ</a:t>
          </a:r>
          <a:r>
            <a:rPr lang="en-US" sz="2800" b="1" kern="1200" baseline="0" dirty="0" smtClean="0">
              <a:latin typeface="TH Baijam" pitchFamily="2" charset="-34"/>
              <a:cs typeface="TH Baijam" pitchFamily="2" charset="-34"/>
            </a:rPr>
            <a:t> Center</a:t>
          </a:r>
          <a:endParaRPr lang="th-TH" sz="2800" b="1" kern="1200" baseline="0" dirty="0">
            <a:latin typeface="TH Baijam" pitchFamily="2" charset="-34"/>
            <a:cs typeface="TH Baijam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Baijam" pitchFamily="2" charset="-34"/>
              <a:cs typeface="TH Baijam" pitchFamily="2" charset="-34"/>
            </a:rPr>
            <a:t>3</a:t>
          </a:r>
          <a:r>
            <a:rPr lang="th-TH" sz="2800" b="1" kern="1200" baseline="30000" dirty="0" smtClean="0">
              <a:latin typeface="TH Baijam" pitchFamily="2" charset="-34"/>
              <a:cs typeface="TH Baijam" pitchFamily="2" charset="-34"/>
            </a:rPr>
            <a:t>0</a:t>
          </a:r>
          <a:r>
            <a:rPr lang="en-US" sz="2800" b="1" kern="1200" baseline="30000" dirty="0" smtClean="0">
              <a:latin typeface="TH Baijam" pitchFamily="2" charset="-34"/>
              <a:cs typeface="TH Baijam" pitchFamily="2" charset="-34"/>
            </a:rPr>
            <a:t>  </a:t>
          </a:r>
          <a:r>
            <a:rPr lang="en-US" sz="2800" b="1" kern="1200" baseline="0" dirty="0" smtClean="0">
              <a:latin typeface="TH Baijam" pitchFamily="2" charset="-34"/>
              <a:cs typeface="TH Baijam" pitchFamily="2" charset="-34"/>
            </a:rPr>
            <a:t>En-</a:t>
          </a:r>
          <a:r>
            <a:rPr lang="en-US" sz="2800" b="1" kern="1200" baseline="0" dirty="0" err="1" smtClean="0">
              <a:latin typeface="TH Baijam" pitchFamily="2" charset="-34"/>
              <a:cs typeface="TH Baijam" pitchFamily="2" charset="-34"/>
            </a:rPr>
            <a:t>occ</a:t>
          </a:r>
          <a:r>
            <a:rPr lang="en-US" sz="2800" b="1" kern="1200" baseline="0" dirty="0" smtClean="0">
              <a:latin typeface="TH Baijam" pitchFamily="2" charset="-34"/>
              <a:cs typeface="TH Baijam" pitchFamily="2" charset="-34"/>
            </a:rPr>
            <a:t> Unit</a:t>
          </a:r>
          <a:endParaRPr lang="th-TH" sz="2800" b="1" kern="1200" baseline="0" dirty="0">
            <a:latin typeface="TH Baijam" pitchFamily="2" charset="-34"/>
            <a:cs typeface="TH Baijam" pitchFamily="2" charset="-34"/>
          </a:endParaRPr>
        </a:p>
      </dsp:txBody>
      <dsp:txXfrm>
        <a:off x="3243806" y="1328148"/>
        <a:ext cx="2447356" cy="2981859"/>
      </dsp:txXfrm>
    </dsp:sp>
    <dsp:sp modelId="{05F9B52C-6292-4DCE-B239-6A27E90A89ED}">
      <dsp:nvSpPr>
        <dsp:cNvPr id="0" name=""/>
        <dsp:cNvSpPr/>
      </dsp:nvSpPr>
      <dsp:spPr>
        <a:xfrm>
          <a:off x="6070722" y="0"/>
          <a:ext cx="2760052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ยุทธศาสตร์ที่ 3  ธรรมาภิบาล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 GG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(การบริหารจัดการ)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 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</dsp:txBody>
      <dsp:txXfrm>
        <a:off x="6070722" y="0"/>
        <a:ext cx="2760052" cy="1447360"/>
      </dsp:txXfrm>
    </dsp:sp>
    <dsp:sp modelId="{381C13AA-DC5E-4298-B7FA-01E214A0DF15}">
      <dsp:nvSpPr>
        <dsp:cNvPr id="0" name=""/>
        <dsp:cNvSpPr/>
      </dsp:nvSpPr>
      <dsp:spPr>
        <a:xfrm>
          <a:off x="6145740" y="1254802"/>
          <a:ext cx="2632273" cy="3134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H Baijam" pitchFamily="2" charset="-34"/>
              <a:cs typeface="TH Baijam" pitchFamily="2" charset="-34"/>
            </a:rPr>
            <a:t>แผนระยะสั้น 1 ปี (2558)                  แผนระยะกลาง 4 ปี (2559-2562) แผนระยะยาว 10 ปี (2563-2572)</a:t>
          </a:r>
          <a:endParaRPr lang="th-TH" sz="1800" b="1" kern="1200" dirty="0">
            <a:latin typeface="TH Baijam" pitchFamily="2" charset="-34"/>
            <a:cs typeface="TH Baijam" pitchFamily="2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จัดทำระบบข้อมูล </a:t>
          </a:r>
          <a:r>
            <a:rPr lang="en-US" sz="2000" b="1" kern="1200" dirty="0" smtClean="0">
              <a:latin typeface="TH Baijam" pitchFamily="2" charset="-34"/>
              <a:cs typeface="TH Baijam" pitchFamily="2" charset="-34"/>
            </a:rPr>
            <a:t>GIS </a:t>
          </a: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        การเฝ้าระวัง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พัฒนาบุคลากร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งบประมาณ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Baijam" pitchFamily="2" charset="-34"/>
              <a:cs typeface="TH Baijam" pitchFamily="2" charset="-34"/>
            </a:rPr>
            <a:t>ศูนย์ประสานงาน</a:t>
          </a:r>
          <a:endParaRPr lang="th-TH" sz="2000" b="1" kern="1200" dirty="0">
            <a:latin typeface="TH Baijam" pitchFamily="2" charset="-34"/>
            <a:cs typeface="TH Baijam" pitchFamily="2" charset="-34"/>
          </a:endParaRPr>
        </a:p>
      </dsp:txBody>
      <dsp:txXfrm>
        <a:off x="6222837" y="1331899"/>
        <a:ext cx="2478079" cy="2979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80BBE-13A8-4FCD-AF44-D398C38781A5}" type="datetimeFigureOut">
              <a:rPr lang="th-TH" smtClean="0"/>
              <a:t>14/07/58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6B4C2-0D6F-49FD-BC46-DAD086D303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54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022F-B3B4-47B8-99EA-62BE77BB5D0C}" type="datetimeFigureOut">
              <a:rPr lang="th-TH" smtClean="0"/>
              <a:t>14/07/58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AFCB9-9305-4364-A1A5-1D6767C2B6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427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1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3B649-E986-429E-B8E6-CDF886B8524B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A79A-73AC-4639-9D5D-FEFE15EDD867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84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D7E48-34C6-41B9-A4E1-7132C4F2F30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8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9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7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4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1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6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3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8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7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3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50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96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9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3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91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62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4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7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0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2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5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3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09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27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5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2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2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2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6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&#3585;&#3621;&#3640;&#3656;&#3617;&#3618;&#3640;&#3607;&#3608;&#3624;&#3634;&#3626;&#3605;&#3619;&#3660;/9_&#3626;&#3640;&#3616;&#3634;&#3614;&#3619;&#3619;&#3603;/PLAN_58/&#3609;&#3635;&#3648;&#3626;&#3609;&#3629;_58/&#3648;&#3627;&#3617;&#3639;&#3629;&#3591;/&#3619;&#3633;&#3610;&#3619;&#3617;&#3594;_25&#3614;&#3588;58.pptx#-1,12,&#3612;&#3621;&#3585;&#3634;&#3619;&#3605;&#3619;&#3623;&#3592;&#3627;&#3634;&#3626;&#3634;&#3619;&#3650;&#3621;&#3627;&#3632;&#3627;&#3609;&#3633;&#3585;&#3651;&#3609;&#3648;&#3621;&#3639;&#3629;&#3604;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&#3585;&#3621;&#3640;&#3656;&#3617;&#3618;&#3640;&#3607;&#3608;&#3624;&#3634;&#3626;&#3605;&#3619;&#3660;/9_&#3626;&#3640;&#3616;&#3634;&#3614;&#3619;&#3619;&#3603;/PLAN_58/&#3609;&#3635;&#3648;&#3626;&#3609;&#3629;_58/&#3648;&#3627;&#3617;&#3639;&#3629;&#3591;/&#3619;&#3633;&#3610;&#3619;&#3617;&#3594;_25&#3614;&#3588;58.pptx#-1,12,&#3612;&#3621;&#3585;&#3634;&#3619;&#3605;&#3619;&#3623;&#3592;&#3627;&#3634;&#3626;&#3634;&#3619;&#3650;&#3621;&#3627;&#3632;&#3627;&#3609;&#3633;&#3585;&#3651;&#3609;&#3648;&#3621;&#3639;&#3629;&#3604;" TargetMode="External"/><Relationship Id="rId7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&#3614;&#3636;&#3592;&#3636;&#3605;&#3619;_&#3605;&#3619;&#3623;&#3592;&#3619;&#3634;&#3594;&#3585;&#3634;&#3619;_2_58.pptx#1. &#3591;&#3634;&#3609;&#3609;&#3635;&#3648;&#3626;&#3609;&#3629; PowerPoin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03" y="4488178"/>
            <a:ext cx="8424936" cy="1803897"/>
          </a:xfrm>
        </p:spPr>
        <p:txBody>
          <a:bodyPr>
            <a:normAutofit/>
          </a:bodyPr>
          <a:lstStyle/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การตรวจราชการแบบ</a:t>
            </a:r>
            <a:r>
              <a:rPr lang="th-TH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บูรณา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การ</a:t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ร่วมกับสำนักนายกรัฐมนตรี รอบที่ 2/2558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1070" y="6309320"/>
            <a:ext cx="7056784" cy="576064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สาธารณสุขจังหวัดพิจิตร</a:t>
            </a:r>
            <a:endParaRPr lang="th-TH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347864" y="1052736"/>
            <a:ext cx="514350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572000" y="3212976"/>
            <a:ext cx="4752528" cy="11919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1331640" y="1196752"/>
            <a:ext cx="3847956" cy="3663464"/>
          </a:xfrm>
          <a:prstGeom prst="ellipse">
            <a:avLst/>
          </a:prstGeom>
          <a:solidFill>
            <a:srgbClr val="00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ประเด็นที่ 2 </a:t>
            </a:r>
          </a:p>
          <a:p>
            <a:pPr algn="ctr"/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การจัดการทรัพยากรธรรมชาติและสิ่งแวดล้อม </a:t>
            </a:r>
            <a:b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</a:b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ด้านการกำจัดขยะ          มูลฝอย</a:t>
            </a:r>
            <a:endParaRPr lang="th-TH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22151" y="157108"/>
            <a:ext cx="4699181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ผลการ</a:t>
            </a:r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ดำเนินงาน (ต่อ)</a:t>
            </a: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849363179"/>
              </p:ext>
            </p:extLst>
          </p:nvPr>
        </p:nvGraphicFramePr>
        <p:xfrm>
          <a:off x="144016" y="1166801"/>
          <a:ext cx="8892480" cy="557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435"/>
              </p:ext>
            </p:extLst>
          </p:nvPr>
        </p:nvGraphicFramePr>
        <p:xfrm>
          <a:off x="83120" y="1495832"/>
          <a:ext cx="9001000" cy="3943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728192"/>
                <a:gridCol w="1512168"/>
                <a:gridCol w="1152128"/>
                <a:gridCol w="2088232"/>
                <a:gridCol w="1440160"/>
              </a:tblGrid>
              <a:tr h="43866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ประปา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32 แห่ง (เป้าหมาย 100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%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บ่อน้ำตื้น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193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บ่อ (เป้าหมาย 100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%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1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ผลการเก็บ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ได้รับผลการตรวจ 30 แห่ง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ผลการเก็บ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ได้รับผลการตรวจ 4 แห่ง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95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โลหะหนัก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(เหล็ก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แมงกานีส) 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แบคทีเรีย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โลหะหนัก </a:t>
                      </a:r>
                      <a:r>
                        <a:rPr lang="th-TH" sz="2000" b="1" kern="1200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(แมงกานีส) 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แบคทีเรีย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5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(96.88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%)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(16.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13%)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 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67.74%)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(13.99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%)</a:t>
                      </a: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(25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%)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(100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%)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1053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หมายเหตุ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 - อยู่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รอผลการตรวจ 1 แห่ง (หมู่ 8) เนื่องจากเป็นประปาที่เปิดใหม่</a:t>
                      </a:r>
                      <a:endParaRPr lang="th-TH" sz="2000" b="1" baseline="0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  - ไม่สามารถเก็บตัวอย่างได้เนื่องจากไม่มีน้ำ (หมู่ 6 )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หมายเหตุ</a:t>
                      </a:r>
                      <a:endParaRPr lang="th-TH" sz="2000" b="1" baseline="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- อยู่ระหว่าง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รอผล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23 แห่ง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- เหลือเก็บผลอีก 166 แห่ง กรมอนามัย อยู่ระหว่างทบทวนเป้าหมายใหม่เนื่องจากบางบ่อไม่มีน้ำ, บางบ่อไม่ได้ใช้ประโยชน์แล้ว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6190" name="สี่เหลี่ยมผืนผ้า 4"/>
          <p:cNvSpPr>
            <a:spLocks noChangeArrowheads="1"/>
          </p:cNvSpPr>
          <p:nvPr/>
        </p:nvSpPr>
        <p:spPr bwMode="auto">
          <a:xfrm>
            <a:off x="2786280" y="43480"/>
            <a:ext cx="6192688" cy="1323439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9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th-TH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จำนวนจุดเก็บตัวอย่างและผลการการเก็บตัวอย่าง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น้ำประปา และบ่อน้ำตื้น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648" y="5505040"/>
            <a:ext cx="8955664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ศูนย์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อนามัยที่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8 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และ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9 /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กรมทรัพยากร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น้ำ</a:t>
            </a:r>
          </a:p>
          <a:p>
            <a:pPr eaLnBrk="1" hangingPunct="1"/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   - ให้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คำแนะนำ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เบื้องต้น แก่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ผู้ดูแล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ประปาเมื่อ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วันที่ </a:t>
            </a:r>
            <a:r>
              <a:rPr lang="en-US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16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มิถุนายน </a:t>
            </a:r>
            <a:r>
              <a:rPr lang="en-US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2558</a:t>
            </a:r>
          </a:p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   -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แจ้งผลการตรวจตัวอย่างน้ำให้ประชาชนในคาราวานส่งเสริมสุขภาพ </a:t>
            </a:r>
            <a:r>
              <a:rPr lang="en-US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24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มิถุนายน </a:t>
            </a:r>
            <a:r>
              <a:rPr lang="en-US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2558</a:t>
            </a:r>
            <a:endParaRPr lang="th-TH" sz="20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  <a:p>
            <a:pPr eaLnBrk="1" hangingPunct="1"/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     - กำหนด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แผนที่จะอบรมผู้ดูแลประปา </a:t>
            </a:r>
            <a:r>
              <a:rPr lang="th-TH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ในวันที่ 14-15 </a:t>
            </a:r>
            <a:r>
              <a:rPr lang="th-TH" sz="20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กรกฎาคม </a:t>
            </a:r>
            <a:r>
              <a:rPr lang="en-US" sz="20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2558</a:t>
            </a:r>
          </a:p>
        </p:txBody>
      </p:sp>
    </p:spTree>
    <p:extLst>
      <p:ext uri="{BB962C8B-B14F-4D97-AF65-F5344CB8AC3E}">
        <p14:creationId xmlns:p14="http://schemas.microsoft.com/office/powerpoint/2010/main" val="19732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0" name="สี่เหลี่ยมผืนผ้า 4"/>
          <p:cNvSpPr>
            <a:spLocks noChangeArrowheads="1"/>
          </p:cNvSpPr>
          <p:nvPr/>
        </p:nvSpPr>
        <p:spPr bwMode="auto">
          <a:xfrm>
            <a:off x="1763688" y="764704"/>
            <a:ext cx="7200800" cy="1323439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9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th-TH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จำนวนจุดเก็บตัวอย่างและผลการการเก็บ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ตัวอย่างโรงงานผลิตน้ำดื่ม และน้ำบรรจุขวด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9173"/>
              </p:ext>
            </p:extLst>
          </p:nvPr>
        </p:nvGraphicFramePr>
        <p:xfrm>
          <a:off x="298000" y="2685680"/>
          <a:ext cx="8568952" cy="316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453"/>
                <a:gridCol w="1798474"/>
                <a:gridCol w="1345158"/>
                <a:gridCol w="1131707"/>
                <a:gridCol w="1884032"/>
                <a:gridCol w="1152128"/>
              </a:tblGrid>
              <a:tr h="43866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โรงผลิตน้ำดื่ม 4 (แห่ง)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น้ำบรรจุขวด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12 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(หลังคาเรือน)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1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ผลการเก็บ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ได้รับผลการตรวจ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4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แห่ง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ผลการเก็บ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ได้รับผลการตรวจ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-</a:t>
                      </a:r>
                      <a:r>
                        <a:rPr lang="th-TH" sz="2400" b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แห่ง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8602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โลหะหนัก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(เหล็ก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แมงกานีส) 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แบคทีเรีย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H Baijam" pitchFamily="2" charset="-34"/>
                        <a:ea typeface="Tahoma" pitchFamily="34" charset="0"/>
                        <a:cs typeface="TH Baijam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โลหะหนัก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(เหล็ก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,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แมงกานีส)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แบคทีเรีย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4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(100%)</a:t>
                      </a: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ไม่พบ</a:t>
                      </a: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(25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%)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-</a:t>
                      </a: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-</a:t>
                      </a: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39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ea typeface="Tahoma" pitchFamily="34" charset="0"/>
                          <a:cs typeface="TH Niramit AS" pitchFamily="2" charset="-34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ea typeface="Tahoma" pitchFamily="34" charset="0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จะดำเนินการเก็บในช่วงสิงหาคม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2558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63307" marR="63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17526" cy="1007765"/>
          </a:xfr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1. สำรวจพฤติกรรมการบริโภคอาหาร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ใน </a:t>
            </a:r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9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หมู่บ้าน (ม.</a:t>
            </a:r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2,3,4,5,6,7,8,10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12)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สัมภาษณ์ จำนวน 321 ครัวเรือน</a:t>
            </a:r>
          </a:p>
        </p:txBody>
      </p:sp>
      <p:sp>
        <p:nvSpPr>
          <p:cNvPr id="4" name="ชื่อเรื่อง 1">
            <a:hlinkClick r:id="rId2" action="ppaction://hlinkpres?slideindex=12&amp;slidetitle=ผลการตรวจหาสารโลหะหนักในเลือด"/>
          </p:cNvPr>
          <p:cNvSpPr txBox="1">
            <a:spLocks/>
          </p:cNvSpPr>
          <p:nvPr/>
        </p:nvSpPr>
        <p:spPr>
          <a:xfrm>
            <a:off x="2651218" y="116632"/>
            <a:ext cx="6313270" cy="718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การเฝ้าระวังการปนเปื้อนห่วงโซ่อาหาร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21832"/>
              </p:ext>
            </p:extLst>
          </p:nvPr>
        </p:nvGraphicFramePr>
        <p:xfrm>
          <a:off x="144080" y="2270012"/>
          <a:ext cx="8848600" cy="274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696830"/>
                <a:gridCol w="3191330"/>
              </a:tblGrid>
              <a:tr h="51806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รายการ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พฤติกรรมบริโภค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แหล่งที่มา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1439" marR="91439" marT="45711" marB="45711" anchor="ctr"/>
                </a:tc>
              </a:tr>
              <a:tr h="42329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กลุ่มข้าว/อาหารประเภทแป้ง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1439" marR="91439" marT="45711" marB="457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ปรุงสุก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 marL="91439" marR="91439" marT="45711" marB="457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ร้านค้า ตลาดในหมู่บ้านและใกล้หมู่บ้าน</a:t>
                      </a:r>
                      <a:endParaRPr lang="en-US" sz="2800" b="1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หามาบริโภค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ปลูกเอง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1439" marR="91439" marT="45711" marB="457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12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เนื้อสัตว์ (ปลา หอยขม และหนูนา) 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 marL="91439" marR="91439" marT="45711" marB="457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kern="1200" dirty="0">
                        <a:solidFill>
                          <a:schemeClr val="dk1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1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ผัก/ผลไม้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 marL="91439" marR="91439" marT="45711" marB="4571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th-TH" sz="2800" b="1" kern="1200" dirty="0">
                        <a:solidFill>
                          <a:schemeClr val="dk1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02946" y="5445224"/>
            <a:ext cx="8617526" cy="10077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2. เก็บตัวอย่างอาหารจากการสำรวจพฤติกรรมการบริโภคของประชาชน (ใน 9 หมู่บ้านที่สำรวจ) อยู่ระหว่างการแปรผลจากศูนย์วิทยาศาสตร์การแพทย์ เขต 3</a:t>
            </a:r>
          </a:p>
        </p:txBody>
      </p:sp>
    </p:spTree>
    <p:extLst>
      <p:ext uri="{BB962C8B-B14F-4D97-AF65-F5344CB8AC3E}">
        <p14:creationId xmlns:p14="http://schemas.microsoft.com/office/powerpoint/2010/main" val="7058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กลุ่ม 2"/>
          <p:cNvGrpSpPr>
            <a:grpSpLocks/>
          </p:cNvGrpSpPr>
          <p:nvPr/>
        </p:nvGrpSpPr>
        <p:grpSpPr bwMode="auto">
          <a:xfrm>
            <a:off x="-804863" y="312738"/>
            <a:ext cx="9950451" cy="6572250"/>
            <a:chOff x="-786643" y="-46928"/>
            <a:chExt cx="9949696" cy="6572272"/>
          </a:xfrm>
        </p:grpSpPr>
        <p:pic>
          <p:nvPicPr>
            <p:cNvPr id="102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0" t="20181" r="10938" b="14391"/>
            <a:stretch>
              <a:fillRect/>
            </a:stretch>
          </p:blipFill>
          <p:spPr bwMode="auto">
            <a:xfrm>
              <a:off x="19053" y="-46928"/>
              <a:ext cx="9144000" cy="657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รูปแบบอิสระ 4"/>
            <p:cNvSpPr/>
            <p:nvPr/>
          </p:nvSpPr>
          <p:spPr>
            <a:xfrm>
              <a:off x="915029" y="3418596"/>
              <a:ext cx="911156" cy="2230445"/>
            </a:xfrm>
            <a:custGeom>
              <a:avLst/>
              <a:gdLst>
                <a:gd name="connsiteX0" fmla="*/ 986851 w 1023733"/>
                <a:gd name="connsiteY0" fmla="*/ 1687490 h 1786642"/>
                <a:gd name="connsiteX1" fmla="*/ 931766 w 1023733"/>
                <a:gd name="connsiteY1" fmla="*/ 1676473 h 1786642"/>
                <a:gd name="connsiteX2" fmla="*/ 920749 w 1023733"/>
                <a:gd name="connsiteY2" fmla="*/ 1577321 h 1786642"/>
                <a:gd name="connsiteX3" fmla="*/ 953800 w 1023733"/>
                <a:gd name="connsiteY3" fmla="*/ 1555288 h 1786642"/>
                <a:gd name="connsiteX4" fmla="*/ 975834 w 1023733"/>
                <a:gd name="connsiteY4" fmla="*/ 1456136 h 1786642"/>
                <a:gd name="connsiteX5" fmla="*/ 942783 w 1023733"/>
                <a:gd name="connsiteY5" fmla="*/ 1445119 h 1786642"/>
                <a:gd name="connsiteX6" fmla="*/ 920749 w 1023733"/>
                <a:gd name="connsiteY6" fmla="*/ 1412068 h 1786642"/>
                <a:gd name="connsiteX7" fmla="*/ 964817 w 1023733"/>
                <a:gd name="connsiteY7" fmla="*/ 1323933 h 1786642"/>
                <a:gd name="connsiteX8" fmla="*/ 975834 w 1023733"/>
                <a:gd name="connsiteY8" fmla="*/ 1290883 h 1786642"/>
                <a:gd name="connsiteX9" fmla="*/ 975834 w 1023733"/>
                <a:gd name="connsiteY9" fmla="*/ 762073 h 1786642"/>
                <a:gd name="connsiteX10" fmla="*/ 964817 w 1023733"/>
                <a:gd name="connsiteY10" fmla="*/ 718006 h 1786642"/>
                <a:gd name="connsiteX11" fmla="*/ 975834 w 1023733"/>
                <a:gd name="connsiteY11" fmla="*/ 651904 h 1786642"/>
                <a:gd name="connsiteX12" fmla="*/ 986851 w 1023733"/>
                <a:gd name="connsiteY12" fmla="*/ 618854 h 1786642"/>
                <a:gd name="connsiteX13" fmla="*/ 997867 w 1023733"/>
                <a:gd name="connsiteY13" fmla="*/ 541736 h 1786642"/>
                <a:gd name="connsiteX14" fmla="*/ 975834 w 1023733"/>
                <a:gd name="connsiteY14" fmla="*/ 431567 h 1786642"/>
                <a:gd name="connsiteX15" fmla="*/ 964817 w 1023733"/>
                <a:gd name="connsiteY15" fmla="*/ 398516 h 1786642"/>
                <a:gd name="connsiteX16" fmla="*/ 975834 w 1023733"/>
                <a:gd name="connsiteY16" fmla="*/ 266314 h 1786642"/>
                <a:gd name="connsiteX17" fmla="*/ 997867 w 1023733"/>
                <a:gd name="connsiteY17" fmla="*/ 233263 h 1786642"/>
                <a:gd name="connsiteX18" fmla="*/ 1019901 w 1023733"/>
                <a:gd name="connsiteY18" fmla="*/ 156145 h 1786642"/>
                <a:gd name="connsiteX19" fmla="*/ 1008884 w 1023733"/>
                <a:gd name="connsiteY19" fmla="*/ 12926 h 1786642"/>
                <a:gd name="connsiteX20" fmla="*/ 975834 w 1023733"/>
                <a:gd name="connsiteY20" fmla="*/ 1909 h 1786642"/>
                <a:gd name="connsiteX21" fmla="*/ 942783 w 1023733"/>
                <a:gd name="connsiteY21" fmla="*/ 23943 h 1786642"/>
                <a:gd name="connsiteX22" fmla="*/ 920749 w 1023733"/>
                <a:gd name="connsiteY22" fmla="*/ 56994 h 1786642"/>
                <a:gd name="connsiteX23" fmla="*/ 876682 w 1023733"/>
                <a:gd name="connsiteY23" fmla="*/ 123095 h 1786642"/>
                <a:gd name="connsiteX24" fmla="*/ 777530 w 1023733"/>
                <a:gd name="connsiteY24" fmla="*/ 156145 h 1786642"/>
                <a:gd name="connsiteX25" fmla="*/ 744479 w 1023733"/>
                <a:gd name="connsiteY25" fmla="*/ 167162 h 1786642"/>
                <a:gd name="connsiteX26" fmla="*/ 722446 w 1023733"/>
                <a:gd name="connsiteY26" fmla="*/ 200213 h 1786642"/>
                <a:gd name="connsiteX27" fmla="*/ 689395 w 1023733"/>
                <a:gd name="connsiteY27" fmla="*/ 233263 h 1786642"/>
                <a:gd name="connsiteX28" fmla="*/ 678378 w 1023733"/>
                <a:gd name="connsiteY28" fmla="*/ 266314 h 1786642"/>
                <a:gd name="connsiteX29" fmla="*/ 656345 w 1023733"/>
                <a:gd name="connsiteY29" fmla="*/ 299365 h 1786642"/>
                <a:gd name="connsiteX30" fmla="*/ 645328 w 1023733"/>
                <a:gd name="connsiteY30" fmla="*/ 332415 h 1786642"/>
                <a:gd name="connsiteX31" fmla="*/ 612277 w 1023733"/>
                <a:gd name="connsiteY31" fmla="*/ 354449 h 1786642"/>
                <a:gd name="connsiteX32" fmla="*/ 502108 w 1023733"/>
                <a:gd name="connsiteY32" fmla="*/ 376483 h 1786642"/>
                <a:gd name="connsiteX33" fmla="*/ 436007 w 1023733"/>
                <a:gd name="connsiteY33" fmla="*/ 420550 h 1786642"/>
                <a:gd name="connsiteX34" fmla="*/ 402957 w 1023733"/>
                <a:gd name="connsiteY34" fmla="*/ 431567 h 1786642"/>
                <a:gd name="connsiteX35" fmla="*/ 369906 w 1023733"/>
                <a:gd name="connsiteY35" fmla="*/ 453601 h 1786642"/>
                <a:gd name="connsiteX36" fmla="*/ 270754 w 1023733"/>
                <a:gd name="connsiteY36" fmla="*/ 475635 h 1786642"/>
                <a:gd name="connsiteX37" fmla="*/ 171602 w 1023733"/>
                <a:gd name="connsiteY37" fmla="*/ 497668 h 1786642"/>
                <a:gd name="connsiteX38" fmla="*/ 193636 w 1023733"/>
                <a:gd name="connsiteY38" fmla="*/ 530719 h 1786642"/>
                <a:gd name="connsiteX39" fmla="*/ 215670 w 1023733"/>
                <a:gd name="connsiteY39" fmla="*/ 574786 h 1786642"/>
                <a:gd name="connsiteX40" fmla="*/ 237704 w 1023733"/>
                <a:gd name="connsiteY40" fmla="*/ 640888 h 1786642"/>
                <a:gd name="connsiteX41" fmla="*/ 303805 w 1023733"/>
                <a:gd name="connsiteY41" fmla="*/ 706989 h 1786642"/>
                <a:gd name="connsiteX42" fmla="*/ 292788 w 1023733"/>
                <a:gd name="connsiteY42" fmla="*/ 817157 h 1786642"/>
                <a:gd name="connsiteX43" fmla="*/ 259737 w 1023733"/>
                <a:gd name="connsiteY43" fmla="*/ 828174 h 1786642"/>
                <a:gd name="connsiteX44" fmla="*/ 226687 w 1023733"/>
                <a:gd name="connsiteY44" fmla="*/ 850208 h 1786642"/>
                <a:gd name="connsiteX45" fmla="*/ 193636 w 1023733"/>
                <a:gd name="connsiteY45" fmla="*/ 993427 h 1786642"/>
                <a:gd name="connsiteX46" fmla="*/ 171602 w 1023733"/>
                <a:gd name="connsiteY46" fmla="*/ 1026478 h 1786642"/>
                <a:gd name="connsiteX47" fmla="*/ 160585 w 1023733"/>
                <a:gd name="connsiteY47" fmla="*/ 1070545 h 1786642"/>
                <a:gd name="connsiteX48" fmla="*/ 127535 w 1023733"/>
                <a:gd name="connsiteY48" fmla="*/ 1136647 h 1786642"/>
                <a:gd name="connsiteX49" fmla="*/ 94484 w 1023733"/>
                <a:gd name="connsiteY49" fmla="*/ 1158680 h 1786642"/>
                <a:gd name="connsiteX50" fmla="*/ 72451 w 1023733"/>
                <a:gd name="connsiteY50" fmla="*/ 1257832 h 1786642"/>
                <a:gd name="connsiteX51" fmla="*/ 17366 w 1023733"/>
                <a:gd name="connsiteY51" fmla="*/ 1268849 h 1786642"/>
                <a:gd name="connsiteX52" fmla="*/ 28383 w 1023733"/>
                <a:gd name="connsiteY52" fmla="*/ 1334950 h 1786642"/>
                <a:gd name="connsiteX53" fmla="*/ 61434 w 1023733"/>
                <a:gd name="connsiteY53" fmla="*/ 1401051 h 1786642"/>
                <a:gd name="connsiteX54" fmla="*/ 50417 w 1023733"/>
                <a:gd name="connsiteY54" fmla="*/ 1621389 h 1786642"/>
                <a:gd name="connsiteX55" fmla="*/ 39400 w 1023733"/>
                <a:gd name="connsiteY55" fmla="*/ 1720541 h 1786642"/>
                <a:gd name="connsiteX56" fmla="*/ 127535 w 1023733"/>
                <a:gd name="connsiteY56" fmla="*/ 1709524 h 1786642"/>
                <a:gd name="connsiteX57" fmla="*/ 193636 w 1023733"/>
                <a:gd name="connsiteY57" fmla="*/ 1687490 h 1786642"/>
                <a:gd name="connsiteX58" fmla="*/ 237704 w 1023733"/>
                <a:gd name="connsiteY58" fmla="*/ 1698507 h 1786642"/>
                <a:gd name="connsiteX59" fmla="*/ 303805 w 1023733"/>
                <a:gd name="connsiteY59" fmla="*/ 1742574 h 1786642"/>
                <a:gd name="connsiteX60" fmla="*/ 336855 w 1023733"/>
                <a:gd name="connsiteY60" fmla="*/ 1764608 h 1786642"/>
                <a:gd name="connsiteX61" fmla="*/ 402957 w 1023733"/>
                <a:gd name="connsiteY61" fmla="*/ 1786642 h 1786642"/>
                <a:gd name="connsiteX62" fmla="*/ 557193 w 1023733"/>
                <a:gd name="connsiteY62" fmla="*/ 1775625 h 1786642"/>
                <a:gd name="connsiteX63" fmla="*/ 590243 w 1023733"/>
                <a:gd name="connsiteY63" fmla="*/ 1764608 h 1786642"/>
                <a:gd name="connsiteX64" fmla="*/ 656345 w 1023733"/>
                <a:gd name="connsiteY64" fmla="*/ 1753591 h 1786642"/>
                <a:gd name="connsiteX65" fmla="*/ 854648 w 1023733"/>
                <a:gd name="connsiteY65" fmla="*/ 1731557 h 1786642"/>
                <a:gd name="connsiteX66" fmla="*/ 887699 w 1023733"/>
                <a:gd name="connsiteY66" fmla="*/ 1709524 h 1786642"/>
                <a:gd name="connsiteX67" fmla="*/ 920749 w 1023733"/>
                <a:gd name="connsiteY67" fmla="*/ 1698507 h 1786642"/>
                <a:gd name="connsiteX68" fmla="*/ 986851 w 1023733"/>
                <a:gd name="connsiteY68" fmla="*/ 1687490 h 178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23733" h="1786642">
                  <a:moveTo>
                    <a:pt x="986851" y="1687490"/>
                  </a:moveTo>
                  <a:cubicBezTo>
                    <a:pt x="988687" y="1683818"/>
                    <a:pt x="947003" y="1687357"/>
                    <a:pt x="931766" y="1676473"/>
                  </a:cubicBezTo>
                  <a:cubicBezTo>
                    <a:pt x="901961" y="1655184"/>
                    <a:pt x="905823" y="1603442"/>
                    <a:pt x="920749" y="1577321"/>
                  </a:cubicBezTo>
                  <a:cubicBezTo>
                    <a:pt x="927318" y="1565825"/>
                    <a:pt x="942783" y="1562632"/>
                    <a:pt x="953800" y="1555288"/>
                  </a:cubicBezTo>
                  <a:cubicBezTo>
                    <a:pt x="982858" y="1511701"/>
                    <a:pt x="1023733" y="1494455"/>
                    <a:pt x="975834" y="1456136"/>
                  </a:cubicBezTo>
                  <a:cubicBezTo>
                    <a:pt x="966766" y="1448881"/>
                    <a:pt x="953800" y="1448791"/>
                    <a:pt x="942783" y="1445119"/>
                  </a:cubicBezTo>
                  <a:cubicBezTo>
                    <a:pt x="935438" y="1434102"/>
                    <a:pt x="918380" y="1425095"/>
                    <a:pt x="920749" y="1412068"/>
                  </a:cubicBezTo>
                  <a:cubicBezTo>
                    <a:pt x="926625" y="1379752"/>
                    <a:pt x="954430" y="1355093"/>
                    <a:pt x="964817" y="1323933"/>
                  </a:cubicBezTo>
                  <a:lnTo>
                    <a:pt x="975834" y="1290883"/>
                  </a:lnTo>
                  <a:cubicBezTo>
                    <a:pt x="994513" y="1048052"/>
                    <a:pt x="994125" y="1118741"/>
                    <a:pt x="975834" y="762073"/>
                  </a:cubicBezTo>
                  <a:cubicBezTo>
                    <a:pt x="975059" y="746952"/>
                    <a:pt x="968489" y="732695"/>
                    <a:pt x="964817" y="718006"/>
                  </a:cubicBezTo>
                  <a:cubicBezTo>
                    <a:pt x="968489" y="695972"/>
                    <a:pt x="970988" y="673710"/>
                    <a:pt x="975834" y="651904"/>
                  </a:cubicBezTo>
                  <a:cubicBezTo>
                    <a:pt x="978353" y="640568"/>
                    <a:pt x="984574" y="630241"/>
                    <a:pt x="986851" y="618854"/>
                  </a:cubicBezTo>
                  <a:cubicBezTo>
                    <a:pt x="991943" y="593391"/>
                    <a:pt x="994195" y="567442"/>
                    <a:pt x="997867" y="541736"/>
                  </a:cubicBezTo>
                  <a:cubicBezTo>
                    <a:pt x="990523" y="505013"/>
                    <a:pt x="984255" y="468058"/>
                    <a:pt x="975834" y="431567"/>
                  </a:cubicBezTo>
                  <a:cubicBezTo>
                    <a:pt x="973223" y="420251"/>
                    <a:pt x="964817" y="410129"/>
                    <a:pt x="964817" y="398516"/>
                  </a:cubicBezTo>
                  <a:cubicBezTo>
                    <a:pt x="964817" y="354296"/>
                    <a:pt x="967162" y="309675"/>
                    <a:pt x="975834" y="266314"/>
                  </a:cubicBezTo>
                  <a:cubicBezTo>
                    <a:pt x="978431" y="253331"/>
                    <a:pt x="991946" y="245106"/>
                    <a:pt x="997867" y="233263"/>
                  </a:cubicBezTo>
                  <a:cubicBezTo>
                    <a:pt x="1005770" y="217456"/>
                    <a:pt x="1016370" y="170267"/>
                    <a:pt x="1019901" y="156145"/>
                  </a:cubicBezTo>
                  <a:cubicBezTo>
                    <a:pt x="1016229" y="108405"/>
                    <a:pt x="1022038" y="58964"/>
                    <a:pt x="1008884" y="12926"/>
                  </a:cubicBezTo>
                  <a:cubicBezTo>
                    <a:pt x="1005694" y="1760"/>
                    <a:pt x="987289" y="0"/>
                    <a:pt x="975834" y="1909"/>
                  </a:cubicBezTo>
                  <a:cubicBezTo>
                    <a:pt x="962773" y="4086"/>
                    <a:pt x="953800" y="16598"/>
                    <a:pt x="942783" y="23943"/>
                  </a:cubicBezTo>
                  <a:cubicBezTo>
                    <a:pt x="935438" y="34960"/>
                    <a:pt x="926671" y="45151"/>
                    <a:pt x="920749" y="56994"/>
                  </a:cubicBezTo>
                  <a:cubicBezTo>
                    <a:pt x="903231" y="92030"/>
                    <a:pt x="920056" y="98998"/>
                    <a:pt x="876682" y="123095"/>
                  </a:cubicBezTo>
                  <a:cubicBezTo>
                    <a:pt x="876668" y="123103"/>
                    <a:pt x="794063" y="150634"/>
                    <a:pt x="777530" y="156145"/>
                  </a:cubicBezTo>
                  <a:lnTo>
                    <a:pt x="744479" y="167162"/>
                  </a:lnTo>
                  <a:cubicBezTo>
                    <a:pt x="737135" y="178179"/>
                    <a:pt x="730922" y="190041"/>
                    <a:pt x="722446" y="200213"/>
                  </a:cubicBezTo>
                  <a:cubicBezTo>
                    <a:pt x="712472" y="212182"/>
                    <a:pt x="698037" y="220300"/>
                    <a:pt x="689395" y="233263"/>
                  </a:cubicBezTo>
                  <a:cubicBezTo>
                    <a:pt x="682953" y="242926"/>
                    <a:pt x="683571" y="255927"/>
                    <a:pt x="678378" y="266314"/>
                  </a:cubicBezTo>
                  <a:cubicBezTo>
                    <a:pt x="672457" y="278157"/>
                    <a:pt x="662266" y="287522"/>
                    <a:pt x="656345" y="299365"/>
                  </a:cubicBezTo>
                  <a:cubicBezTo>
                    <a:pt x="651152" y="309752"/>
                    <a:pt x="652582" y="323347"/>
                    <a:pt x="645328" y="332415"/>
                  </a:cubicBezTo>
                  <a:cubicBezTo>
                    <a:pt x="637056" y="342754"/>
                    <a:pt x="624120" y="348528"/>
                    <a:pt x="612277" y="354449"/>
                  </a:cubicBezTo>
                  <a:cubicBezTo>
                    <a:pt x="581512" y="369832"/>
                    <a:pt x="530528" y="372423"/>
                    <a:pt x="502108" y="376483"/>
                  </a:cubicBezTo>
                  <a:cubicBezTo>
                    <a:pt x="480074" y="391172"/>
                    <a:pt x="461129" y="412176"/>
                    <a:pt x="436007" y="420550"/>
                  </a:cubicBezTo>
                  <a:cubicBezTo>
                    <a:pt x="424990" y="424222"/>
                    <a:pt x="413344" y="426374"/>
                    <a:pt x="402957" y="431567"/>
                  </a:cubicBezTo>
                  <a:cubicBezTo>
                    <a:pt x="391114" y="437489"/>
                    <a:pt x="381749" y="447680"/>
                    <a:pt x="369906" y="453601"/>
                  </a:cubicBezTo>
                  <a:cubicBezTo>
                    <a:pt x="342785" y="467161"/>
                    <a:pt x="296142" y="471404"/>
                    <a:pt x="270754" y="475635"/>
                  </a:cubicBezTo>
                  <a:cubicBezTo>
                    <a:pt x="250693" y="473127"/>
                    <a:pt x="160762" y="432628"/>
                    <a:pt x="171602" y="497668"/>
                  </a:cubicBezTo>
                  <a:cubicBezTo>
                    <a:pt x="173779" y="510729"/>
                    <a:pt x="187067" y="519223"/>
                    <a:pt x="193636" y="530719"/>
                  </a:cubicBezTo>
                  <a:cubicBezTo>
                    <a:pt x="201784" y="544978"/>
                    <a:pt x="209571" y="559538"/>
                    <a:pt x="215670" y="574786"/>
                  </a:cubicBezTo>
                  <a:cubicBezTo>
                    <a:pt x="224296" y="596351"/>
                    <a:pt x="221281" y="624465"/>
                    <a:pt x="237704" y="640888"/>
                  </a:cubicBezTo>
                  <a:lnTo>
                    <a:pt x="303805" y="706989"/>
                  </a:lnTo>
                  <a:cubicBezTo>
                    <a:pt x="300133" y="743712"/>
                    <a:pt x="305400" y="782473"/>
                    <a:pt x="292788" y="817157"/>
                  </a:cubicBezTo>
                  <a:cubicBezTo>
                    <a:pt x="288819" y="828071"/>
                    <a:pt x="270124" y="822980"/>
                    <a:pt x="259737" y="828174"/>
                  </a:cubicBezTo>
                  <a:cubicBezTo>
                    <a:pt x="247894" y="834095"/>
                    <a:pt x="237704" y="842863"/>
                    <a:pt x="226687" y="850208"/>
                  </a:cubicBezTo>
                  <a:cubicBezTo>
                    <a:pt x="175331" y="927242"/>
                    <a:pt x="230640" y="833080"/>
                    <a:pt x="193636" y="993427"/>
                  </a:cubicBezTo>
                  <a:cubicBezTo>
                    <a:pt x="190659" y="1006329"/>
                    <a:pt x="178947" y="1015461"/>
                    <a:pt x="171602" y="1026478"/>
                  </a:cubicBezTo>
                  <a:cubicBezTo>
                    <a:pt x="167930" y="1041167"/>
                    <a:pt x="164744" y="1055986"/>
                    <a:pt x="160585" y="1070545"/>
                  </a:cubicBezTo>
                  <a:cubicBezTo>
                    <a:pt x="153416" y="1095636"/>
                    <a:pt x="146850" y="1117332"/>
                    <a:pt x="127535" y="1136647"/>
                  </a:cubicBezTo>
                  <a:cubicBezTo>
                    <a:pt x="118172" y="1146009"/>
                    <a:pt x="105501" y="1151336"/>
                    <a:pt x="94484" y="1158680"/>
                  </a:cubicBezTo>
                  <a:cubicBezTo>
                    <a:pt x="87140" y="1191731"/>
                    <a:pt x="91867" y="1230095"/>
                    <a:pt x="72451" y="1257832"/>
                  </a:cubicBezTo>
                  <a:cubicBezTo>
                    <a:pt x="61713" y="1273172"/>
                    <a:pt x="26656" y="1252591"/>
                    <a:pt x="17366" y="1268849"/>
                  </a:cubicBezTo>
                  <a:cubicBezTo>
                    <a:pt x="6283" y="1288243"/>
                    <a:pt x="23537" y="1313144"/>
                    <a:pt x="28383" y="1334950"/>
                  </a:cubicBezTo>
                  <a:cubicBezTo>
                    <a:pt x="35985" y="1369160"/>
                    <a:pt x="41625" y="1371339"/>
                    <a:pt x="61434" y="1401051"/>
                  </a:cubicBezTo>
                  <a:cubicBezTo>
                    <a:pt x="57762" y="1474497"/>
                    <a:pt x="59928" y="1548469"/>
                    <a:pt x="50417" y="1621389"/>
                  </a:cubicBezTo>
                  <a:cubicBezTo>
                    <a:pt x="31525" y="1766225"/>
                    <a:pt x="0" y="1484142"/>
                    <a:pt x="39400" y="1720541"/>
                  </a:cubicBezTo>
                  <a:cubicBezTo>
                    <a:pt x="68778" y="1716869"/>
                    <a:pt x="98585" y="1715728"/>
                    <a:pt x="127535" y="1709524"/>
                  </a:cubicBezTo>
                  <a:cubicBezTo>
                    <a:pt x="150245" y="1704658"/>
                    <a:pt x="193636" y="1687490"/>
                    <a:pt x="193636" y="1687490"/>
                  </a:cubicBezTo>
                  <a:cubicBezTo>
                    <a:pt x="208325" y="1691162"/>
                    <a:pt x="224161" y="1691736"/>
                    <a:pt x="237704" y="1698507"/>
                  </a:cubicBezTo>
                  <a:cubicBezTo>
                    <a:pt x="261389" y="1710350"/>
                    <a:pt x="281771" y="1727885"/>
                    <a:pt x="303805" y="1742574"/>
                  </a:cubicBezTo>
                  <a:cubicBezTo>
                    <a:pt x="314822" y="1749919"/>
                    <a:pt x="324294" y="1760421"/>
                    <a:pt x="336855" y="1764608"/>
                  </a:cubicBezTo>
                  <a:lnTo>
                    <a:pt x="402957" y="1786642"/>
                  </a:lnTo>
                  <a:cubicBezTo>
                    <a:pt x="454369" y="1782970"/>
                    <a:pt x="506003" y="1781647"/>
                    <a:pt x="557193" y="1775625"/>
                  </a:cubicBezTo>
                  <a:cubicBezTo>
                    <a:pt x="568726" y="1774268"/>
                    <a:pt x="578907" y="1767127"/>
                    <a:pt x="590243" y="1764608"/>
                  </a:cubicBezTo>
                  <a:cubicBezTo>
                    <a:pt x="612049" y="1759762"/>
                    <a:pt x="634180" y="1756362"/>
                    <a:pt x="656345" y="1753591"/>
                  </a:cubicBezTo>
                  <a:cubicBezTo>
                    <a:pt x="722339" y="1745342"/>
                    <a:pt x="854648" y="1731557"/>
                    <a:pt x="854648" y="1731557"/>
                  </a:cubicBezTo>
                  <a:cubicBezTo>
                    <a:pt x="865665" y="1724213"/>
                    <a:pt x="875856" y="1715445"/>
                    <a:pt x="887699" y="1709524"/>
                  </a:cubicBezTo>
                  <a:cubicBezTo>
                    <a:pt x="898086" y="1704331"/>
                    <a:pt x="909583" y="1701697"/>
                    <a:pt x="920749" y="1698507"/>
                  </a:cubicBezTo>
                  <a:cubicBezTo>
                    <a:pt x="962425" y="1686599"/>
                    <a:pt x="985015" y="1691162"/>
                    <a:pt x="986851" y="1687490"/>
                  </a:cubicBezTo>
                  <a:close/>
                </a:path>
              </a:pathLst>
            </a:custGeom>
            <a:solidFill>
              <a:srgbClr val="FAC090">
                <a:alpha val="52157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ม.1</a:t>
              </a:r>
            </a:p>
          </p:txBody>
        </p:sp>
        <p:sp>
          <p:nvSpPr>
            <p:cNvPr id="6" name="รูปแบบอิสระ 5"/>
            <p:cNvSpPr/>
            <p:nvPr/>
          </p:nvSpPr>
          <p:spPr>
            <a:xfrm>
              <a:off x="176897" y="3331283"/>
              <a:ext cx="1596904" cy="2297120"/>
            </a:xfrm>
            <a:custGeom>
              <a:avLst/>
              <a:gdLst>
                <a:gd name="connsiteX0" fmla="*/ 1794262 w 1794262"/>
                <a:gd name="connsiteY0" fmla="*/ 43035 h 1839384"/>
                <a:gd name="connsiteX1" fmla="*/ 1772228 w 1794262"/>
                <a:gd name="connsiteY1" fmla="*/ 9985 h 1839384"/>
                <a:gd name="connsiteX2" fmla="*/ 1617992 w 1794262"/>
                <a:gd name="connsiteY2" fmla="*/ 43035 h 1839384"/>
                <a:gd name="connsiteX3" fmla="*/ 1551891 w 1794262"/>
                <a:gd name="connsiteY3" fmla="*/ 87103 h 1839384"/>
                <a:gd name="connsiteX4" fmla="*/ 1529857 w 1794262"/>
                <a:gd name="connsiteY4" fmla="*/ 120153 h 1839384"/>
                <a:gd name="connsiteX5" fmla="*/ 1463756 w 1794262"/>
                <a:gd name="connsiteY5" fmla="*/ 153204 h 1839384"/>
                <a:gd name="connsiteX6" fmla="*/ 1375621 w 1794262"/>
                <a:gd name="connsiteY6" fmla="*/ 208288 h 1839384"/>
                <a:gd name="connsiteX7" fmla="*/ 1342570 w 1794262"/>
                <a:gd name="connsiteY7" fmla="*/ 219305 h 1839384"/>
                <a:gd name="connsiteX8" fmla="*/ 912912 w 1794262"/>
                <a:gd name="connsiteY8" fmla="*/ 208288 h 1839384"/>
                <a:gd name="connsiteX9" fmla="*/ 879862 w 1794262"/>
                <a:gd name="connsiteY9" fmla="*/ 197271 h 1839384"/>
                <a:gd name="connsiteX10" fmla="*/ 813761 w 1794262"/>
                <a:gd name="connsiteY10" fmla="*/ 186255 h 1839384"/>
                <a:gd name="connsiteX11" fmla="*/ 736643 w 1794262"/>
                <a:gd name="connsiteY11" fmla="*/ 197271 h 1839384"/>
                <a:gd name="connsiteX12" fmla="*/ 692575 w 1794262"/>
                <a:gd name="connsiteY12" fmla="*/ 263373 h 1839384"/>
                <a:gd name="connsiteX13" fmla="*/ 659524 w 1794262"/>
                <a:gd name="connsiteY13" fmla="*/ 296423 h 1839384"/>
                <a:gd name="connsiteX14" fmla="*/ 626474 w 1794262"/>
                <a:gd name="connsiteY14" fmla="*/ 318457 h 1839384"/>
                <a:gd name="connsiteX15" fmla="*/ 582406 w 1794262"/>
                <a:gd name="connsiteY15" fmla="*/ 329474 h 1839384"/>
                <a:gd name="connsiteX16" fmla="*/ 549356 w 1794262"/>
                <a:gd name="connsiteY16" fmla="*/ 340491 h 1839384"/>
                <a:gd name="connsiteX17" fmla="*/ 505288 w 1794262"/>
                <a:gd name="connsiteY17" fmla="*/ 318457 h 1839384"/>
                <a:gd name="connsiteX18" fmla="*/ 439187 w 1794262"/>
                <a:gd name="connsiteY18" fmla="*/ 296423 h 1839384"/>
                <a:gd name="connsiteX19" fmla="*/ 273934 w 1794262"/>
                <a:gd name="connsiteY19" fmla="*/ 340491 h 1839384"/>
                <a:gd name="connsiteX20" fmla="*/ 262917 w 1794262"/>
                <a:gd name="connsiteY20" fmla="*/ 373541 h 1839384"/>
                <a:gd name="connsiteX21" fmla="*/ 251900 w 1794262"/>
                <a:gd name="connsiteY21" fmla="*/ 560828 h 1839384"/>
                <a:gd name="connsiteX22" fmla="*/ 229867 w 1794262"/>
                <a:gd name="connsiteY22" fmla="*/ 593879 h 1839384"/>
                <a:gd name="connsiteX23" fmla="*/ 218850 w 1794262"/>
                <a:gd name="connsiteY23" fmla="*/ 637946 h 1839384"/>
                <a:gd name="connsiteX24" fmla="*/ 196816 w 1794262"/>
                <a:gd name="connsiteY24" fmla="*/ 704047 h 1839384"/>
                <a:gd name="connsiteX25" fmla="*/ 174782 w 1794262"/>
                <a:gd name="connsiteY25" fmla="*/ 858283 h 1839384"/>
                <a:gd name="connsiteX26" fmla="*/ 163765 w 1794262"/>
                <a:gd name="connsiteY26" fmla="*/ 913368 h 1839384"/>
                <a:gd name="connsiteX27" fmla="*/ 86647 w 1794262"/>
                <a:gd name="connsiteY27" fmla="*/ 924385 h 1839384"/>
                <a:gd name="connsiteX28" fmla="*/ 97664 w 1794262"/>
                <a:gd name="connsiteY28" fmla="*/ 1001503 h 1839384"/>
                <a:gd name="connsiteX29" fmla="*/ 130715 w 1794262"/>
                <a:gd name="connsiteY29" fmla="*/ 1023536 h 1839384"/>
                <a:gd name="connsiteX30" fmla="*/ 163765 w 1794262"/>
                <a:gd name="connsiteY30" fmla="*/ 1056587 h 1839384"/>
                <a:gd name="connsiteX31" fmla="*/ 174782 w 1794262"/>
                <a:gd name="connsiteY31" fmla="*/ 1089638 h 1839384"/>
                <a:gd name="connsiteX32" fmla="*/ 196816 w 1794262"/>
                <a:gd name="connsiteY32" fmla="*/ 1199806 h 1839384"/>
                <a:gd name="connsiteX33" fmla="*/ 218850 w 1794262"/>
                <a:gd name="connsiteY33" fmla="*/ 1232857 h 1839384"/>
                <a:gd name="connsiteX34" fmla="*/ 207833 w 1794262"/>
                <a:gd name="connsiteY34" fmla="*/ 1265908 h 1839384"/>
                <a:gd name="connsiteX35" fmla="*/ 273934 w 1794262"/>
                <a:gd name="connsiteY35" fmla="*/ 1276924 h 1839384"/>
                <a:gd name="connsiteX36" fmla="*/ 362069 w 1794262"/>
                <a:gd name="connsiteY36" fmla="*/ 1287941 h 1839384"/>
                <a:gd name="connsiteX37" fmla="*/ 384103 w 1794262"/>
                <a:gd name="connsiteY37" fmla="*/ 1332009 h 1839384"/>
                <a:gd name="connsiteX38" fmla="*/ 406137 w 1794262"/>
                <a:gd name="connsiteY38" fmla="*/ 1365059 h 1839384"/>
                <a:gd name="connsiteX39" fmla="*/ 373086 w 1794262"/>
                <a:gd name="connsiteY39" fmla="*/ 1376076 h 1839384"/>
                <a:gd name="connsiteX40" fmla="*/ 329018 w 1794262"/>
                <a:gd name="connsiteY40" fmla="*/ 1365059 h 1839384"/>
                <a:gd name="connsiteX41" fmla="*/ 295968 w 1794262"/>
                <a:gd name="connsiteY41" fmla="*/ 1354042 h 1839384"/>
                <a:gd name="connsiteX42" fmla="*/ 119698 w 1794262"/>
                <a:gd name="connsiteY42" fmla="*/ 1365059 h 1839384"/>
                <a:gd name="connsiteX43" fmla="*/ 97664 w 1794262"/>
                <a:gd name="connsiteY43" fmla="*/ 1431161 h 1839384"/>
                <a:gd name="connsiteX44" fmla="*/ 86647 w 1794262"/>
                <a:gd name="connsiteY44" fmla="*/ 1508279 h 1839384"/>
                <a:gd name="connsiteX45" fmla="*/ 53597 w 1794262"/>
                <a:gd name="connsiteY45" fmla="*/ 1541329 h 1839384"/>
                <a:gd name="connsiteX46" fmla="*/ 42580 w 1794262"/>
                <a:gd name="connsiteY46" fmla="*/ 1706582 h 1839384"/>
                <a:gd name="connsiteX47" fmla="*/ 9529 w 1794262"/>
                <a:gd name="connsiteY47" fmla="*/ 1728616 h 1839384"/>
                <a:gd name="connsiteX48" fmla="*/ 42580 w 1794262"/>
                <a:gd name="connsiteY48" fmla="*/ 1816751 h 1839384"/>
                <a:gd name="connsiteX49" fmla="*/ 75630 w 1794262"/>
                <a:gd name="connsiteY49" fmla="*/ 1750650 h 1839384"/>
                <a:gd name="connsiteX50" fmla="*/ 108681 w 1794262"/>
                <a:gd name="connsiteY50" fmla="*/ 1728616 h 1839384"/>
                <a:gd name="connsiteX51" fmla="*/ 141732 w 1794262"/>
                <a:gd name="connsiteY51" fmla="*/ 1739633 h 1839384"/>
                <a:gd name="connsiteX52" fmla="*/ 163765 w 1794262"/>
                <a:gd name="connsiteY52" fmla="*/ 1772683 h 1839384"/>
                <a:gd name="connsiteX53" fmla="*/ 196816 w 1794262"/>
                <a:gd name="connsiteY53" fmla="*/ 1794717 h 1839384"/>
                <a:gd name="connsiteX54" fmla="*/ 284951 w 1794262"/>
                <a:gd name="connsiteY54" fmla="*/ 1783700 h 1839384"/>
                <a:gd name="connsiteX55" fmla="*/ 395120 w 1794262"/>
                <a:gd name="connsiteY55" fmla="*/ 1739633 h 1839384"/>
                <a:gd name="connsiteX56" fmla="*/ 505288 w 1794262"/>
                <a:gd name="connsiteY56" fmla="*/ 1750650 h 1839384"/>
                <a:gd name="connsiteX57" fmla="*/ 527322 w 1794262"/>
                <a:gd name="connsiteY57" fmla="*/ 1783700 h 1839384"/>
                <a:gd name="connsiteX58" fmla="*/ 560373 w 1794262"/>
                <a:gd name="connsiteY58" fmla="*/ 1794717 h 1839384"/>
                <a:gd name="connsiteX59" fmla="*/ 593423 w 1794262"/>
                <a:gd name="connsiteY59" fmla="*/ 1816751 h 1839384"/>
                <a:gd name="connsiteX60" fmla="*/ 648508 w 1794262"/>
                <a:gd name="connsiteY60" fmla="*/ 1827768 h 1839384"/>
                <a:gd name="connsiteX61" fmla="*/ 692575 w 1794262"/>
                <a:gd name="connsiteY61" fmla="*/ 1838785 h 1839384"/>
                <a:gd name="connsiteX62" fmla="*/ 813761 w 1794262"/>
                <a:gd name="connsiteY62" fmla="*/ 1805734 h 1839384"/>
                <a:gd name="connsiteX63" fmla="*/ 824777 w 1794262"/>
                <a:gd name="connsiteY63" fmla="*/ 1750650 h 1839384"/>
                <a:gd name="connsiteX64" fmla="*/ 846811 w 1794262"/>
                <a:gd name="connsiteY64" fmla="*/ 1684548 h 1839384"/>
                <a:gd name="connsiteX65" fmla="*/ 857828 w 1794262"/>
                <a:gd name="connsiteY65" fmla="*/ 1651498 h 1839384"/>
                <a:gd name="connsiteX66" fmla="*/ 868845 w 1794262"/>
                <a:gd name="connsiteY66" fmla="*/ 1530312 h 1839384"/>
                <a:gd name="connsiteX67" fmla="*/ 868845 w 1794262"/>
                <a:gd name="connsiteY67" fmla="*/ 1431161 h 1839384"/>
                <a:gd name="connsiteX68" fmla="*/ 813761 w 1794262"/>
                <a:gd name="connsiteY68" fmla="*/ 1376076 h 1839384"/>
                <a:gd name="connsiteX69" fmla="*/ 857828 w 1794262"/>
                <a:gd name="connsiteY69" fmla="*/ 1298958 h 1839384"/>
                <a:gd name="connsiteX70" fmla="*/ 890879 w 1794262"/>
                <a:gd name="connsiteY70" fmla="*/ 1309975 h 1839384"/>
                <a:gd name="connsiteX71" fmla="*/ 901896 w 1794262"/>
                <a:gd name="connsiteY71" fmla="*/ 1276924 h 1839384"/>
                <a:gd name="connsiteX72" fmla="*/ 934946 w 1794262"/>
                <a:gd name="connsiteY72" fmla="*/ 1166756 h 1839384"/>
                <a:gd name="connsiteX73" fmla="*/ 967997 w 1794262"/>
                <a:gd name="connsiteY73" fmla="*/ 1155739 h 1839384"/>
                <a:gd name="connsiteX74" fmla="*/ 990030 w 1794262"/>
                <a:gd name="connsiteY74" fmla="*/ 1122688 h 1839384"/>
                <a:gd name="connsiteX75" fmla="*/ 1001047 w 1794262"/>
                <a:gd name="connsiteY75" fmla="*/ 1089638 h 1839384"/>
                <a:gd name="connsiteX76" fmla="*/ 1023081 w 1794262"/>
                <a:gd name="connsiteY76" fmla="*/ 979469 h 1839384"/>
                <a:gd name="connsiteX77" fmla="*/ 1056132 w 1794262"/>
                <a:gd name="connsiteY77" fmla="*/ 946418 h 1839384"/>
                <a:gd name="connsiteX78" fmla="*/ 1111216 w 1794262"/>
                <a:gd name="connsiteY78" fmla="*/ 847267 h 1839384"/>
                <a:gd name="connsiteX79" fmla="*/ 1067149 w 1794262"/>
                <a:gd name="connsiteY79" fmla="*/ 693030 h 1839384"/>
                <a:gd name="connsiteX80" fmla="*/ 1034098 w 1794262"/>
                <a:gd name="connsiteY80" fmla="*/ 670997 h 1839384"/>
                <a:gd name="connsiteX81" fmla="*/ 1012064 w 1794262"/>
                <a:gd name="connsiteY81" fmla="*/ 637946 h 1839384"/>
                <a:gd name="connsiteX82" fmla="*/ 1001047 w 1794262"/>
                <a:gd name="connsiteY82" fmla="*/ 593879 h 1839384"/>
                <a:gd name="connsiteX83" fmla="*/ 990030 w 1794262"/>
                <a:gd name="connsiteY83" fmla="*/ 560828 h 1839384"/>
                <a:gd name="connsiteX84" fmla="*/ 1276469 w 1794262"/>
                <a:gd name="connsiteY84" fmla="*/ 505744 h 1839384"/>
                <a:gd name="connsiteX85" fmla="*/ 1309520 w 1794262"/>
                <a:gd name="connsiteY85" fmla="*/ 472693 h 1839384"/>
                <a:gd name="connsiteX86" fmla="*/ 1320537 w 1794262"/>
                <a:gd name="connsiteY86" fmla="*/ 439642 h 1839384"/>
                <a:gd name="connsiteX87" fmla="*/ 1353587 w 1794262"/>
                <a:gd name="connsiteY87" fmla="*/ 428626 h 1839384"/>
                <a:gd name="connsiteX88" fmla="*/ 1430705 w 1794262"/>
                <a:gd name="connsiteY88" fmla="*/ 417609 h 1839384"/>
                <a:gd name="connsiteX89" fmla="*/ 1463756 w 1794262"/>
                <a:gd name="connsiteY89" fmla="*/ 395575 h 1839384"/>
                <a:gd name="connsiteX90" fmla="*/ 1496806 w 1794262"/>
                <a:gd name="connsiteY90" fmla="*/ 296423 h 1839384"/>
                <a:gd name="connsiteX91" fmla="*/ 1529857 w 1794262"/>
                <a:gd name="connsiteY91" fmla="*/ 285406 h 1839384"/>
                <a:gd name="connsiteX92" fmla="*/ 1629009 w 1794262"/>
                <a:gd name="connsiteY92" fmla="*/ 208288 h 1839384"/>
                <a:gd name="connsiteX93" fmla="*/ 1695110 w 1794262"/>
                <a:gd name="connsiteY93" fmla="*/ 164221 h 1839384"/>
                <a:gd name="connsiteX94" fmla="*/ 1728161 w 1794262"/>
                <a:gd name="connsiteY94" fmla="*/ 142187 h 1839384"/>
                <a:gd name="connsiteX95" fmla="*/ 1761211 w 1794262"/>
                <a:gd name="connsiteY95" fmla="*/ 120153 h 1839384"/>
                <a:gd name="connsiteX96" fmla="*/ 1772228 w 1794262"/>
                <a:gd name="connsiteY96" fmla="*/ 76086 h 1839384"/>
                <a:gd name="connsiteX97" fmla="*/ 1794262 w 1794262"/>
                <a:gd name="connsiteY97" fmla="*/ 43035 h 1839384"/>
                <a:gd name="connsiteX98" fmla="*/ 1794262 w 1794262"/>
                <a:gd name="connsiteY98" fmla="*/ 43035 h 183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794262" h="1839384">
                  <a:moveTo>
                    <a:pt x="1794262" y="43035"/>
                  </a:moveTo>
                  <a:cubicBezTo>
                    <a:pt x="1790590" y="37527"/>
                    <a:pt x="1785288" y="12162"/>
                    <a:pt x="1772228" y="9985"/>
                  </a:cubicBezTo>
                  <a:cubicBezTo>
                    <a:pt x="1712317" y="0"/>
                    <a:pt x="1665433" y="14570"/>
                    <a:pt x="1617992" y="43035"/>
                  </a:cubicBezTo>
                  <a:cubicBezTo>
                    <a:pt x="1595284" y="56660"/>
                    <a:pt x="1551891" y="87103"/>
                    <a:pt x="1551891" y="87103"/>
                  </a:cubicBezTo>
                  <a:cubicBezTo>
                    <a:pt x="1544546" y="98120"/>
                    <a:pt x="1539220" y="110791"/>
                    <a:pt x="1529857" y="120153"/>
                  </a:cubicBezTo>
                  <a:cubicBezTo>
                    <a:pt x="1508500" y="141510"/>
                    <a:pt x="1490637" y="144243"/>
                    <a:pt x="1463756" y="153204"/>
                  </a:cubicBezTo>
                  <a:cubicBezTo>
                    <a:pt x="1428839" y="205580"/>
                    <a:pt x="1454284" y="182068"/>
                    <a:pt x="1375621" y="208288"/>
                  </a:cubicBezTo>
                  <a:lnTo>
                    <a:pt x="1342570" y="219305"/>
                  </a:lnTo>
                  <a:cubicBezTo>
                    <a:pt x="1199351" y="215633"/>
                    <a:pt x="1056016" y="215103"/>
                    <a:pt x="912912" y="208288"/>
                  </a:cubicBezTo>
                  <a:cubicBezTo>
                    <a:pt x="901313" y="207736"/>
                    <a:pt x="891198" y="199790"/>
                    <a:pt x="879862" y="197271"/>
                  </a:cubicBezTo>
                  <a:cubicBezTo>
                    <a:pt x="858056" y="192425"/>
                    <a:pt x="835795" y="189927"/>
                    <a:pt x="813761" y="186255"/>
                  </a:cubicBezTo>
                  <a:cubicBezTo>
                    <a:pt x="788055" y="189927"/>
                    <a:pt x="758550" y="183330"/>
                    <a:pt x="736643" y="197271"/>
                  </a:cubicBezTo>
                  <a:cubicBezTo>
                    <a:pt x="714301" y="211488"/>
                    <a:pt x="711301" y="244648"/>
                    <a:pt x="692575" y="263373"/>
                  </a:cubicBezTo>
                  <a:cubicBezTo>
                    <a:pt x="681558" y="274390"/>
                    <a:pt x="671493" y="286449"/>
                    <a:pt x="659524" y="296423"/>
                  </a:cubicBezTo>
                  <a:cubicBezTo>
                    <a:pt x="649352" y="304899"/>
                    <a:pt x="638644" y="313241"/>
                    <a:pt x="626474" y="318457"/>
                  </a:cubicBezTo>
                  <a:cubicBezTo>
                    <a:pt x="612557" y="324422"/>
                    <a:pt x="596965" y="325314"/>
                    <a:pt x="582406" y="329474"/>
                  </a:cubicBezTo>
                  <a:cubicBezTo>
                    <a:pt x="571240" y="332664"/>
                    <a:pt x="560373" y="336819"/>
                    <a:pt x="549356" y="340491"/>
                  </a:cubicBezTo>
                  <a:cubicBezTo>
                    <a:pt x="534667" y="333146"/>
                    <a:pt x="520537" y="324556"/>
                    <a:pt x="505288" y="318457"/>
                  </a:cubicBezTo>
                  <a:cubicBezTo>
                    <a:pt x="483724" y="309831"/>
                    <a:pt x="439187" y="296423"/>
                    <a:pt x="439187" y="296423"/>
                  </a:cubicBezTo>
                  <a:cubicBezTo>
                    <a:pt x="328452" y="304941"/>
                    <a:pt x="309894" y="268573"/>
                    <a:pt x="273934" y="340491"/>
                  </a:cubicBezTo>
                  <a:cubicBezTo>
                    <a:pt x="268741" y="350878"/>
                    <a:pt x="266589" y="362524"/>
                    <a:pt x="262917" y="373541"/>
                  </a:cubicBezTo>
                  <a:cubicBezTo>
                    <a:pt x="259245" y="435970"/>
                    <a:pt x="261177" y="498983"/>
                    <a:pt x="251900" y="560828"/>
                  </a:cubicBezTo>
                  <a:cubicBezTo>
                    <a:pt x="249936" y="573922"/>
                    <a:pt x="235083" y="581709"/>
                    <a:pt x="229867" y="593879"/>
                  </a:cubicBezTo>
                  <a:cubicBezTo>
                    <a:pt x="223903" y="607796"/>
                    <a:pt x="223201" y="623443"/>
                    <a:pt x="218850" y="637946"/>
                  </a:cubicBezTo>
                  <a:cubicBezTo>
                    <a:pt x="212176" y="660192"/>
                    <a:pt x="196816" y="704047"/>
                    <a:pt x="196816" y="704047"/>
                  </a:cubicBezTo>
                  <a:cubicBezTo>
                    <a:pt x="189471" y="755459"/>
                    <a:pt x="182882" y="806985"/>
                    <a:pt x="174782" y="858283"/>
                  </a:cubicBezTo>
                  <a:cubicBezTo>
                    <a:pt x="171862" y="876779"/>
                    <a:pt x="178745" y="902133"/>
                    <a:pt x="163765" y="913368"/>
                  </a:cubicBezTo>
                  <a:cubicBezTo>
                    <a:pt x="142991" y="928948"/>
                    <a:pt x="112353" y="920713"/>
                    <a:pt x="86647" y="924385"/>
                  </a:cubicBezTo>
                  <a:cubicBezTo>
                    <a:pt x="90319" y="950091"/>
                    <a:pt x="87118" y="977774"/>
                    <a:pt x="97664" y="1001503"/>
                  </a:cubicBezTo>
                  <a:cubicBezTo>
                    <a:pt x="103042" y="1013602"/>
                    <a:pt x="120543" y="1015060"/>
                    <a:pt x="130715" y="1023536"/>
                  </a:cubicBezTo>
                  <a:cubicBezTo>
                    <a:pt x="142684" y="1033510"/>
                    <a:pt x="152748" y="1045570"/>
                    <a:pt x="163765" y="1056587"/>
                  </a:cubicBezTo>
                  <a:cubicBezTo>
                    <a:pt x="167437" y="1067604"/>
                    <a:pt x="172504" y="1078251"/>
                    <a:pt x="174782" y="1089638"/>
                  </a:cubicBezTo>
                  <a:cubicBezTo>
                    <a:pt x="181549" y="1123473"/>
                    <a:pt x="180222" y="1166619"/>
                    <a:pt x="196816" y="1199806"/>
                  </a:cubicBezTo>
                  <a:cubicBezTo>
                    <a:pt x="202738" y="1211649"/>
                    <a:pt x="211505" y="1221840"/>
                    <a:pt x="218850" y="1232857"/>
                  </a:cubicBezTo>
                  <a:cubicBezTo>
                    <a:pt x="215178" y="1243874"/>
                    <a:pt x="198765" y="1258653"/>
                    <a:pt x="207833" y="1265908"/>
                  </a:cubicBezTo>
                  <a:cubicBezTo>
                    <a:pt x="225276" y="1279862"/>
                    <a:pt x="251821" y="1273765"/>
                    <a:pt x="273934" y="1276924"/>
                  </a:cubicBezTo>
                  <a:cubicBezTo>
                    <a:pt x="303243" y="1281111"/>
                    <a:pt x="332691" y="1284269"/>
                    <a:pt x="362069" y="1287941"/>
                  </a:cubicBezTo>
                  <a:cubicBezTo>
                    <a:pt x="369414" y="1302630"/>
                    <a:pt x="375955" y="1317750"/>
                    <a:pt x="384103" y="1332009"/>
                  </a:cubicBezTo>
                  <a:cubicBezTo>
                    <a:pt x="390672" y="1343505"/>
                    <a:pt x="409348" y="1352214"/>
                    <a:pt x="406137" y="1365059"/>
                  </a:cubicBezTo>
                  <a:cubicBezTo>
                    <a:pt x="403320" y="1376325"/>
                    <a:pt x="384103" y="1372404"/>
                    <a:pt x="373086" y="1376076"/>
                  </a:cubicBezTo>
                  <a:cubicBezTo>
                    <a:pt x="358397" y="1372404"/>
                    <a:pt x="343577" y="1369219"/>
                    <a:pt x="329018" y="1365059"/>
                  </a:cubicBezTo>
                  <a:cubicBezTo>
                    <a:pt x="317852" y="1361869"/>
                    <a:pt x="307581" y="1354042"/>
                    <a:pt x="295968" y="1354042"/>
                  </a:cubicBezTo>
                  <a:cubicBezTo>
                    <a:pt x="237097" y="1354042"/>
                    <a:pt x="178455" y="1361387"/>
                    <a:pt x="119698" y="1365059"/>
                  </a:cubicBezTo>
                  <a:cubicBezTo>
                    <a:pt x="112353" y="1387093"/>
                    <a:pt x="100949" y="1408169"/>
                    <a:pt x="97664" y="1431161"/>
                  </a:cubicBezTo>
                  <a:cubicBezTo>
                    <a:pt x="93992" y="1456867"/>
                    <a:pt x="96291" y="1484169"/>
                    <a:pt x="86647" y="1508279"/>
                  </a:cubicBezTo>
                  <a:cubicBezTo>
                    <a:pt x="80861" y="1522745"/>
                    <a:pt x="64614" y="1530312"/>
                    <a:pt x="53597" y="1541329"/>
                  </a:cubicBezTo>
                  <a:cubicBezTo>
                    <a:pt x="49925" y="1596413"/>
                    <a:pt x="55225" y="1652843"/>
                    <a:pt x="42580" y="1706582"/>
                  </a:cubicBezTo>
                  <a:cubicBezTo>
                    <a:pt x="39547" y="1719471"/>
                    <a:pt x="13167" y="1715885"/>
                    <a:pt x="9529" y="1728616"/>
                  </a:cubicBezTo>
                  <a:cubicBezTo>
                    <a:pt x="0" y="1761969"/>
                    <a:pt x="26524" y="1792667"/>
                    <a:pt x="42580" y="1816751"/>
                  </a:cubicBezTo>
                  <a:cubicBezTo>
                    <a:pt x="51540" y="1789871"/>
                    <a:pt x="54274" y="1772006"/>
                    <a:pt x="75630" y="1750650"/>
                  </a:cubicBezTo>
                  <a:cubicBezTo>
                    <a:pt x="84993" y="1741287"/>
                    <a:pt x="97664" y="1735961"/>
                    <a:pt x="108681" y="1728616"/>
                  </a:cubicBezTo>
                  <a:cubicBezTo>
                    <a:pt x="119698" y="1732288"/>
                    <a:pt x="132664" y="1732378"/>
                    <a:pt x="141732" y="1739633"/>
                  </a:cubicBezTo>
                  <a:cubicBezTo>
                    <a:pt x="152071" y="1747904"/>
                    <a:pt x="154403" y="1763321"/>
                    <a:pt x="163765" y="1772683"/>
                  </a:cubicBezTo>
                  <a:cubicBezTo>
                    <a:pt x="173128" y="1782046"/>
                    <a:pt x="185799" y="1787372"/>
                    <a:pt x="196816" y="1794717"/>
                  </a:cubicBezTo>
                  <a:cubicBezTo>
                    <a:pt x="226194" y="1791045"/>
                    <a:pt x="256001" y="1789903"/>
                    <a:pt x="284951" y="1783700"/>
                  </a:cubicBezTo>
                  <a:cubicBezTo>
                    <a:pt x="332601" y="1773490"/>
                    <a:pt x="354343" y="1760022"/>
                    <a:pt x="395120" y="1739633"/>
                  </a:cubicBezTo>
                  <a:cubicBezTo>
                    <a:pt x="431843" y="1743305"/>
                    <a:pt x="470276" y="1738979"/>
                    <a:pt x="505288" y="1750650"/>
                  </a:cubicBezTo>
                  <a:cubicBezTo>
                    <a:pt x="517849" y="1754837"/>
                    <a:pt x="516983" y="1775429"/>
                    <a:pt x="527322" y="1783700"/>
                  </a:cubicBezTo>
                  <a:cubicBezTo>
                    <a:pt x="536390" y="1790954"/>
                    <a:pt x="549356" y="1791045"/>
                    <a:pt x="560373" y="1794717"/>
                  </a:cubicBezTo>
                  <a:cubicBezTo>
                    <a:pt x="571390" y="1802062"/>
                    <a:pt x="581026" y="1812102"/>
                    <a:pt x="593423" y="1816751"/>
                  </a:cubicBezTo>
                  <a:cubicBezTo>
                    <a:pt x="610956" y="1823326"/>
                    <a:pt x="630229" y="1823706"/>
                    <a:pt x="648508" y="1827768"/>
                  </a:cubicBezTo>
                  <a:cubicBezTo>
                    <a:pt x="663289" y="1831053"/>
                    <a:pt x="677886" y="1835113"/>
                    <a:pt x="692575" y="1838785"/>
                  </a:cubicBezTo>
                  <a:cubicBezTo>
                    <a:pt x="707857" y="1836875"/>
                    <a:pt x="794533" y="1839384"/>
                    <a:pt x="813761" y="1805734"/>
                  </a:cubicBezTo>
                  <a:cubicBezTo>
                    <a:pt x="823051" y="1789476"/>
                    <a:pt x="819850" y="1768715"/>
                    <a:pt x="824777" y="1750650"/>
                  </a:cubicBezTo>
                  <a:cubicBezTo>
                    <a:pt x="830888" y="1728242"/>
                    <a:pt x="839466" y="1706582"/>
                    <a:pt x="846811" y="1684548"/>
                  </a:cubicBezTo>
                  <a:lnTo>
                    <a:pt x="857828" y="1651498"/>
                  </a:lnTo>
                  <a:cubicBezTo>
                    <a:pt x="861500" y="1611103"/>
                    <a:pt x="863109" y="1570466"/>
                    <a:pt x="868845" y="1530312"/>
                  </a:cubicBezTo>
                  <a:cubicBezTo>
                    <a:pt x="877678" y="1468485"/>
                    <a:pt x="899561" y="1523308"/>
                    <a:pt x="868845" y="1431161"/>
                  </a:cubicBezTo>
                  <a:cubicBezTo>
                    <a:pt x="858353" y="1399684"/>
                    <a:pt x="838942" y="1392864"/>
                    <a:pt x="813761" y="1376076"/>
                  </a:cubicBezTo>
                  <a:cubicBezTo>
                    <a:pt x="820260" y="1343581"/>
                    <a:pt x="814227" y="1306225"/>
                    <a:pt x="857828" y="1298958"/>
                  </a:cubicBezTo>
                  <a:cubicBezTo>
                    <a:pt x="869283" y="1297049"/>
                    <a:pt x="879862" y="1306303"/>
                    <a:pt x="890879" y="1309975"/>
                  </a:cubicBezTo>
                  <a:cubicBezTo>
                    <a:pt x="894551" y="1298958"/>
                    <a:pt x="899619" y="1288311"/>
                    <a:pt x="901896" y="1276924"/>
                  </a:cubicBezTo>
                  <a:cubicBezTo>
                    <a:pt x="909013" y="1241336"/>
                    <a:pt x="901451" y="1193552"/>
                    <a:pt x="934946" y="1166756"/>
                  </a:cubicBezTo>
                  <a:cubicBezTo>
                    <a:pt x="944014" y="1159502"/>
                    <a:pt x="956980" y="1159411"/>
                    <a:pt x="967997" y="1155739"/>
                  </a:cubicBezTo>
                  <a:cubicBezTo>
                    <a:pt x="975341" y="1144722"/>
                    <a:pt x="984109" y="1134531"/>
                    <a:pt x="990030" y="1122688"/>
                  </a:cubicBezTo>
                  <a:cubicBezTo>
                    <a:pt x="995223" y="1112301"/>
                    <a:pt x="998436" y="1100953"/>
                    <a:pt x="1001047" y="1089638"/>
                  </a:cubicBezTo>
                  <a:cubicBezTo>
                    <a:pt x="1009468" y="1053147"/>
                    <a:pt x="1009637" y="1014423"/>
                    <a:pt x="1023081" y="979469"/>
                  </a:cubicBezTo>
                  <a:cubicBezTo>
                    <a:pt x="1028674" y="964927"/>
                    <a:pt x="1046567" y="958716"/>
                    <a:pt x="1056132" y="946418"/>
                  </a:cubicBezTo>
                  <a:cubicBezTo>
                    <a:pt x="1100326" y="889597"/>
                    <a:pt x="1094594" y="897133"/>
                    <a:pt x="1111216" y="847267"/>
                  </a:cubicBezTo>
                  <a:cubicBezTo>
                    <a:pt x="1094995" y="636390"/>
                    <a:pt x="1146669" y="732789"/>
                    <a:pt x="1067149" y="693030"/>
                  </a:cubicBezTo>
                  <a:cubicBezTo>
                    <a:pt x="1055306" y="687109"/>
                    <a:pt x="1045115" y="678341"/>
                    <a:pt x="1034098" y="670997"/>
                  </a:cubicBezTo>
                  <a:cubicBezTo>
                    <a:pt x="1026753" y="659980"/>
                    <a:pt x="1017280" y="650116"/>
                    <a:pt x="1012064" y="637946"/>
                  </a:cubicBezTo>
                  <a:cubicBezTo>
                    <a:pt x="1006100" y="624029"/>
                    <a:pt x="1005207" y="608438"/>
                    <a:pt x="1001047" y="593879"/>
                  </a:cubicBezTo>
                  <a:cubicBezTo>
                    <a:pt x="997857" y="582713"/>
                    <a:pt x="993702" y="571845"/>
                    <a:pt x="990030" y="560828"/>
                  </a:cubicBezTo>
                  <a:cubicBezTo>
                    <a:pt x="1024609" y="422516"/>
                    <a:pt x="978170" y="548359"/>
                    <a:pt x="1276469" y="505744"/>
                  </a:cubicBezTo>
                  <a:cubicBezTo>
                    <a:pt x="1291893" y="503541"/>
                    <a:pt x="1298503" y="483710"/>
                    <a:pt x="1309520" y="472693"/>
                  </a:cubicBezTo>
                  <a:cubicBezTo>
                    <a:pt x="1313192" y="461676"/>
                    <a:pt x="1312325" y="447854"/>
                    <a:pt x="1320537" y="439642"/>
                  </a:cubicBezTo>
                  <a:cubicBezTo>
                    <a:pt x="1328748" y="431431"/>
                    <a:pt x="1342200" y="430903"/>
                    <a:pt x="1353587" y="428626"/>
                  </a:cubicBezTo>
                  <a:cubicBezTo>
                    <a:pt x="1379050" y="423534"/>
                    <a:pt x="1404999" y="421281"/>
                    <a:pt x="1430705" y="417609"/>
                  </a:cubicBezTo>
                  <a:cubicBezTo>
                    <a:pt x="1441722" y="410264"/>
                    <a:pt x="1457834" y="407418"/>
                    <a:pt x="1463756" y="395575"/>
                  </a:cubicBezTo>
                  <a:cubicBezTo>
                    <a:pt x="1487050" y="348988"/>
                    <a:pt x="1456396" y="328752"/>
                    <a:pt x="1496806" y="296423"/>
                  </a:cubicBezTo>
                  <a:cubicBezTo>
                    <a:pt x="1505874" y="289168"/>
                    <a:pt x="1519705" y="291046"/>
                    <a:pt x="1529857" y="285406"/>
                  </a:cubicBezTo>
                  <a:cubicBezTo>
                    <a:pt x="1657391" y="214555"/>
                    <a:pt x="1548716" y="270738"/>
                    <a:pt x="1629009" y="208288"/>
                  </a:cubicBezTo>
                  <a:cubicBezTo>
                    <a:pt x="1649912" y="192030"/>
                    <a:pt x="1673076" y="178910"/>
                    <a:pt x="1695110" y="164221"/>
                  </a:cubicBezTo>
                  <a:lnTo>
                    <a:pt x="1728161" y="142187"/>
                  </a:lnTo>
                  <a:lnTo>
                    <a:pt x="1761211" y="120153"/>
                  </a:lnTo>
                  <a:cubicBezTo>
                    <a:pt x="1764883" y="105464"/>
                    <a:pt x="1766264" y="90003"/>
                    <a:pt x="1772228" y="76086"/>
                  </a:cubicBezTo>
                  <a:cubicBezTo>
                    <a:pt x="1777444" y="63916"/>
                    <a:pt x="1791051" y="55880"/>
                    <a:pt x="1794262" y="43035"/>
                  </a:cubicBezTo>
                  <a:lnTo>
                    <a:pt x="1794262" y="43035"/>
                  </a:lnTo>
                  <a:close/>
                </a:path>
              </a:pathLst>
            </a:custGeom>
            <a:solidFill>
              <a:srgbClr val="FAC090">
                <a:alpha val="38824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ม.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</a:t>
              </a:r>
              <a:endPara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รูปแบบอิสระ 6"/>
            <p:cNvSpPr/>
            <p:nvPr/>
          </p:nvSpPr>
          <p:spPr>
            <a:xfrm>
              <a:off x="1737291" y="4004386"/>
              <a:ext cx="1796914" cy="1365255"/>
            </a:xfrm>
            <a:custGeom>
              <a:avLst/>
              <a:gdLst>
                <a:gd name="connsiteX0" fmla="*/ 51230 w 2750362"/>
                <a:gd name="connsiteY0" fmla="*/ 484742 h 1139286"/>
                <a:gd name="connsiteX1" fmla="*/ 51230 w 2750362"/>
                <a:gd name="connsiteY1" fmla="*/ 837282 h 1139286"/>
                <a:gd name="connsiteX2" fmla="*/ 29196 w 2750362"/>
                <a:gd name="connsiteY2" fmla="*/ 903383 h 1139286"/>
                <a:gd name="connsiteX3" fmla="*/ 18179 w 2750362"/>
                <a:gd name="connsiteY3" fmla="*/ 936434 h 1139286"/>
                <a:gd name="connsiteX4" fmla="*/ 7162 w 2750362"/>
                <a:gd name="connsiteY4" fmla="*/ 969484 h 1139286"/>
                <a:gd name="connsiteX5" fmla="*/ 51230 w 2750362"/>
                <a:gd name="connsiteY5" fmla="*/ 1046602 h 1139286"/>
                <a:gd name="connsiteX6" fmla="*/ 84280 w 2750362"/>
                <a:gd name="connsiteY6" fmla="*/ 1035586 h 1139286"/>
                <a:gd name="connsiteX7" fmla="*/ 95297 w 2750362"/>
                <a:gd name="connsiteY7" fmla="*/ 1101687 h 1139286"/>
                <a:gd name="connsiteX8" fmla="*/ 238516 w 2750362"/>
                <a:gd name="connsiteY8" fmla="*/ 1068636 h 1139286"/>
                <a:gd name="connsiteX9" fmla="*/ 271567 w 2750362"/>
                <a:gd name="connsiteY9" fmla="*/ 1057619 h 1139286"/>
                <a:gd name="connsiteX10" fmla="*/ 315634 w 2750362"/>
                <a:gd name="connsiteY10" fmla="*/ 1035586 h 1139286"/>
                <a:gd name="connsiteX11" fmla="*/ 524955 w 2750362"/>
                <a:gd name="connsiteY11" fmla="*/ 1057619 h 1139286"/>
                <a:gd name="connsiteX12" fmla="*/ 569022 w 2750362"/>
                <a:gd name="connsiteY12" fmla="*/ 1079653 h 1139286"/>
                <a:gd name="connsiteX13" fmla="*/ 690208 w 2750362"/>
                <a:gd name="connsiteY13" fmla="*/ 1101687 h 1139286"/>
                <a:gd name="connsiteX14" fmla="*/ 855461 w 2750362"/>
                <a:gd name="connsiteY14" fmla="*/ 1090670 h 1139286"/>
                <a:gd name="connsiteX15" fmla="*/ 899528 w 2750362"/>
                <a:gd name="connsiteY15" fmla="*/ 991518 h 1139286"/>
                <a:gd name="connsiteX16" fmla="*/ 910545 w 2750362"/>
                <a:gd name="connsiteY16" fmla="*/ 958468 h 1139286"/>
                <a:gd name="connsiteX17" fmla="*/ 954613 w 2750362"/>
                <a:gd name="connsiteY17" fmla="*/ 936434 h 1139286"/>
                <a:gd name="connsiteX18" fmla="*/ 1020714 w 2750362"/>
                <a:gd name="connsiteY18" fmla="*/ 914400 h 1139286"/>
                <a:gd name="connsiteX19" fmla="*/ 1791895 w 2750362"/>
                <a:gd name="connsiteY19" fmla="*/ 925417 h 1139286"/>
                <a:gd name="connsiteX20" fmla="*/ 1802912 w 2750362"/>
                <a:gd name="connsiteY20" fmla="*/ 892366 h 1139286"/>
                <a:gd name="connsiteX21" fmla="*/ 1880030 w 2750362"/>
                <a:gd name="connsiteY21" fmla="*/ 859316 h 1139286"/>
                <a:gd name="connsiteX22" fmla="*/ 2221553 w 2750362"/>
                <a:gd name="connsiteY22" fmla="*/ 870333 h 1139286"/>
                <a:gd name="connsiteX23" fmla="*/ 2298671 w 2750362"/>
                <a:gd name="connsiteY23" fmla="*/ 881349 h 1139286"/>
                <a:gd name="connsiteX24" fmla="*/ 2684261 w 2750362"/>
                <a:gd name="connsiteY24" fmla="*/ 848299 h 1139286"/>
                <a:gd name="connsiteX25" fmla="*/ 2750362 w 2750362"/>
                <a:gd name="connsiteY25" fmla="*/ 793215 h 1139286"/>
                <a:gd name="connsiteX26" fmla="*/ 2717312 w 2750362"/>
                <a:gd name="connsiteY26" fmla="*/ 771181 h 1139286"/>
                <a:gd name="connsiteX27" fmla="*/ 2695278 w 2750362"/>
                <a:gd name="connsiteY27" fmla="*/ 738130 h 1139286"/>
                <a:gd name="connsiteX28" fmla="*/ 2684261 w 2750362"/>
                <a:gd name="connsiteY28" fmla="*/ 705080 h 1139286"/>
                <a:gd name="connsiteX29" fmla="*/ 2574092 w 2750362"/>
                <a:gd name="connsiteY29" fmla="*/ 672029 h 1139286"/>
                <a:gd name="connsiteX30" fmla="*/ 2474941 w 2750362"/>
                <a:gd name="connsiteY30" fmla="*/ 661012 h 1139286"/>
                <a:gd name="connsiteX31" fmla="*/ 2419856 w 2750362"/>
                <a:gd name="connsiteY31" fmla="*/ 649995 h 1139286"/>
                <a:gd name="connsiteX32" fmla="*/ 2353755 w 2750362"/>
                <a:gd name="connsiteY32" fmla="*/ 638978 h 1139286"/>
                <a:gd name="connsiteX33" fmla="*/ 2287654 w 2750362"/>
                <a:gd name="connsiteY33" fmla="*/ 572877 h 1139286"/>
                <a:gd name="connsiteX34" fmla="*/ 2276637 w 2750362"/>
                <a:gd name="connsiteY34" fmla="*/ 528810 h 1139286"/>
                <a:gd name="connsiteX35" fmla="*/ 2254603 w 2750362"/>
                <a:gd name="connsiteY35" fmla="*/ 495759 h 1139286"/>
                <a:gd name="connsiteX36" fmla="*/ 2243586 w 2750362"/>
                <a:gd name="connsiteY36" fmla="*/ 462709 h 1139286"/>
                <a:gd name="connsiteX37" fmla="*/ 2232569 w 2750362"/>
                <a:gd name="connsiteY37" fmla="*/ 253388 h 1139286"/>
                <a:gd name="connsiteX38" fmla="*/ 2221553 w 2750362"/>
                <a:gd name="connsiteY38" fmla="*/ 220337 h 1139286"/>
                <a:gd name="connsiteX39" fmla="*/ 2177485 w 2750362"/>
                <a:gd name="connsiteY39" fmla="*/ 154236 h 1139286"/>
                <a:gd name="connsiteX40" fmla="*/ 2111384 w 2750362"/>
                <a:gd name="connsiteY40" fmla="*/ 99152 h 1139286"/>
                <a:gd name="connsiteX41" fmla="*/ 2012232 w 2750362"/>
                <a:gd name="connsiteY41" fmla="*/ 88135 h 1139286"/>
                <a:gd name="connsiteX42" fmla="*/ 1968165 w 2750362"/>
                <a:gd name="connsiteY42" fmla="*/ 66101 h 1139286"/>
                <a:gd name="connsiteX43" fmla="*/ 1913080 w 2750362"/>
                <a:gd name="connsiteY43" fmla="*/ 132202 h 1139286"/>
                <a:gd name="connsiteX44" fmla="*/ 1869013 w 2750362"/>
                <a:gd name="connsiteY44" fmla="*/ 143219 h 1139286"/>
                <a:gd name="connsiteX45" fmla="*/ 1758844 w 2750362"/>
                <a:gd name="connsiteY45" fmla="*/ 132202 h 1139286"/>
                <a:gd name="connsiteX46" fmla="*/ 1736810 w 2750362"/>
                <a:gd name="connsiteY46" fmla="*/ 66101 h 1139286"/>
                <a:gd name="connsiteX47" fmla="*/ 1648675 w 2750362"/>
                <a:gd name="connsiteY47" fmla="*/ 33051 h 1139286"/>
                <a:gd name="connsiteX48" fmla="*/ 1604608 w 2750362"/>
                <a:gd name="connsiteY48" fmla="*/ 11017 h 1139286"/>
                <a:gd name="connsiteX49" fmla="*/ 1560541 w 2750362"/>
                <a:gd name="connsiteY49" fmla="*/ 0 h 1139286"/>
                <a:gd name="connsiteX50" fmla="*/ 1549524 w 2750362"/>
                <a:gd name="connsiteY50" fmla="*/ 44068 h 1139286"/>
                <a:gd name="connsiteX51" fmla="*/ 1516473 w 2750362"/>
                <a:gd name="connsiteY51" fmla="*/ 55084 h 1139286"/>
                <a:gd name="connsiteX52" fmla="*/ 1329186 w 2750362"/>
                <a:gd name="connsiteY52" fmla="*/ 66101 h 1139286"/>
                <a:gd name="connsiteX53" fmla="*/ 1296136 w 2750362"/>
                <a:gd name="connsiteY53" fmla="*/ 88135 h 1139286"/>
                <a:gd name="connsiteX54" fmla="*/ 1263085 w 2750362"/>
                <a:gd name="connsiteY54" fmla="*/ 99152 h 1139286"/>
                <a:gd name="connsiteX55" fmla="*/ 1208001 w 2750362"/>
                <a:gd name="connsiteY55" fmla="*/ 154236 h 1139286"/>
                <a:gd name="connsiteX56" fmla="*/ 1163933 w 2750362"/>
                <a:gd name="connsiteY56" fmla="*/ 176270 h 1139286"/>
                <a:gd name="connsiteX57" fmla="*/ 1097832 w 2750362"/>
                <a:gd name="connsiteY57" fmla="*/ 198304 h 1139286"/>
                <a:gd name="connsiteX58" fmla="*/ 954613 w 2750362"/>
                <a:gd name="connsiteY58" fmla="*/ 198304 h 1139286"/>
                <a:gd name="connsiteX59" fmla="*/ 932579 w 2750362"/>
                <a:gd name="connsiteY59" fmla="*/ 264405 h 1139286"/>
                <a:gd name="connsiteX60" fmla="*/ 855461 w 2750362"/>
                <a:gd name="connsiteY60" fmla="*/ 286439 h 1139286"/>
                <a:gd name="connsiteX61" fmla="*/ 756309 w 2750362"/>
                <a:gd name="connsiteY61" fmla="*/ 275422 h 1139286"/>
                <a:gd name="connsiteX62" fmla="*/ 712242 w 2750362"/>
                <a:gd name="connsiteY62" fmla="*/ 341523 h 1139286"/>
                <a:gd name="connsiteX63" fmla="*/ 635124 w 2750362"/>
                <a:gd name="connsiteY63" fmla="*/ 363557 h 1139286"/>
                <a:gd name="connsiteX64" fmla="*/ 624107 w 2750362"/>
                <a:gd name="connsiteY64" fmla="*/ 396607 h 1139286"/>
                <a:gd name="connsiteX65" fmla="*/ 613090 w 2750362"/>
                <a:gd name="connsiteY65" fmla="*/ 451692 h 1139286"/>
                <a:gd name="connsiteX66" fmla="*/ 436820 w 2750362"/>
                <a:gd name="connsiteY66" fmla="*/ 484742 h 1139286"/>
                <a:gd name="connsiteX67" fmla="*/ 359702 w 2750362"/>
                <a:gd name="connsiteY67" fmla="*/ 506776 h 1139286"/>
                <a:gd name="connsiteX68" fmla="*/ 18179 w 2750362"/>
                <a:gd name="connsiteY68" fmla="*/ 495759 h 1139286"/>
                <a:gd name="connsiteX69" fmla="*/ 51230 w 2750362"/>
                <a:gd name="connsiteY69" fmla="*/ 484742 h 113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750362" h="1139286">
                  <a:moveTo>
                    <a:pt x="51230" y="484742"/>
                  </a:moveTo>
                  <a:cubicBezTo>
                    <a:pt x="56739" y="541663"/>
                    <a:pt x="72239" y="641202"/>
                    <a:pt x="51230" y="837282"/>
                  </a:cubicBezTo>
                  <a:cubicBezTo>
                    <a:pt x="48756" y="860375"/>
                    <a:pt x="36541" y="881349"/>
                    <a:pt x="29196" y="903383"/>
                  </a:cubicBezTo>
                  <a:lnTo>
                    <a:pt x="18179" y="936434"/>
                  </a:lnTo>
                  <a:lnTo>
                    <a:pt x="7162" y="969484"/>
                  </a:lnTo>
                  <a:cubicBezTo>
                    <a:pt x="14292" y="1012264"/>
                    <a:pt x="0" y="1046602"/>
                    <a:pt x="51230" y="1046602"/>
                  </a:cubicBezTo>
                  <a:cubicBezTo>
                    <a:pt x="62843" y="1046602"/>
                    <a:pt x="73263" y="1039258"/>
                    <a:pt x="84280" y="1035586"/>
                  </a:cubicBezTo>
                  <a:cubicBezTo>
                    <a:pt x="87952" y="1057620"/>
                    <a:pt x="74962" y="1092444"/>
                    <a:pt x="95297" y="1101687"/>
                  </a:cubicBezTo>
                  <a:cubicBezTo>
                    <a:pt x="178017" y="1139286"/>
                    <a:pt x="189333" y="1093228"/>
                    <a:pt x="238516" y="1068636"/>
                  </a:cubicBezTo>
                  <a:cubicBezTo>
                    <a:pt x="248903" y="1063442"/>
                    <a:pt x="260893" y="1062193"/>
                    <a:pt x="271567" y="1057619"/>
                  </a:cubicBezTo>
                  <a:cubicBezTo>
                    <a:pt x="286662" y="1051150"/>
                    <a:pt x="300945" y="1042930"/>
                    <a:pt x="315634" y="1035586"/>
                  </a:cubicBezTo>
                  <a:cubicBezTo>
                    <a:pt x="335933" y="1037147"/>
                    <a:pt x="479360" y="1043940"/>
                    <a:pt x="524955" y="1057619"/>
                  </a:cubicBezTo>
                  <a:cubicBezTo>
                    <a:pt x="540685" y="1062338"/>
                    <a:pt x="553645" y="1073886"/>
                    <a:pt x="569022" y="1079653"/>
                  </a:cubicBezTo>
                  <a:cubicBezTo>
                    <a:pt x="600987" y="1091640"/>
                    <a:pt x="662060" y="1097666"/>
                    <a:pt x="690208" y="1101687"/>
                  </a:cubicBezTo>
                  <a:cubicBezTo>
                    <a:pt x="745292" y="1098015"/>
                    <a:pt x="801569" y="1102646"/>
                    <a:pt x="855461" y="1090670"/>
                  </a:cubicBezTo>
                  <a:cubicBezTo>
                    <a:pt x="898748" y="1081051"/>
                    <a:pt x="893921" y="1016748"/>
                    <a:pt x="899528" y="991518"/>
                  </a:cubicBezTo>
                  <a:cubicBezTo>
                    <a:pt x="902047" y="980182"/>
                    <a:pt x="902334" y="966679"/>
                    <a:pt x="910545" y="958468"/>
                  </a:cubicBezTo>
                  <a:cubicBezTo>
                    <a:pt x="922158" y="946855"/>
                    <a:pt x="939364" y="942533"/>
                    <a:pt x="954613" y="936434"/>
                  </a:cubicBezTo>
                  <a:cubicBezTo>
                    <a:pt x="976177" y="927808"/>
                    <a:pt x="1020714" y="914400"/>
                    <a:pt x="1020714" y="914400"/>
                  </a:cubicBezTo>
                  <a:cubicBezTo>
                    <a:pt x="1277774" y="918072"/>
                    <a:pt x="1534910" y="932656"/>
                    <a:pt x="1791895" y="925417"/>
                  </a:cubicBezTo>
                  <a:cubicBezTo>
                    <a:pt x="1803503" y="925090"/>
                    <a:pt x="1794700" y="900578"/>
                    <a:pt x="1802912" y="892366"/>
                  </a:cubicBezTo>
                  <a:cubicBezTo>
                    <a:pt x="1816525" y="878753"/>
                    <a:pt x="1860279" y="865900"/>
                    <a:pt x="1880030" y="859316"/>
                  </a:cubicBezTo>
                  <a:cubicBezTo>
                    <a:pt x="1993871" y="862988"/>
                    <a:pt x="2107810" y="864347"/>
                    <a:pt x="2221553" y="870333"/>
                  </a:cubicBezTo>
                  <a:cubicBezTo>
                    <a:pt x="2247484" y="871698"/>
                    <a:pt x="2272715" y="882112"/>
                    <a:pt x="2298671" y="881349"/>
                  </a:cubicBezTo>
                  <a:cubicBezTo>
                    <a:pt x="2472886" y="876225"/>
                    <a:pt x="2542962" y="865962"/>
                    <a:pt x="2684261" y="848299"/>
                  </a:cubicBezTo>
                  <a:cubicBezTo>
                    <a:pt x="2694230" y="841653"/>
                    <a:pt x="2750362" y="807353"/>
                    <a:pt x="2750362" y="793215"/>
                  </a:cubicBezTo>
                  <a:cubicBezTo>
                    <a:pt x="2750362" y="779974"/>
                    <a:pt x="2728329" y="778526"/>
                    <a:pt x="2717312" y="771181"/>
                  </a:cubicBezTo>
                  <a:cubicBezTo>
                    <a:pt x="2709967" y="760164"/>
                    <a:pt x="2701200" y="749973"/>
                    <a:pt x="2695278" y="738130"/>
                  </a:cubicBezTo>
                  <a:cubicBezTo>
                    <a:pt x="2690085" y="727743"/>
                    <a:pt x="2691515" y="714148"/>
                    <a:pt x="2684261" y="705080"/>
                  </a:cubicBezTo>
                  <a:cubicBezTo>
                    <a:pt x="2658675" y="673098"/>
                    <a:pt x="2607307" y="676181"/>
                    <a:pt x="2574092" y="672029"/>
                  </a:cubicBezTo>
                  <a:cubicBezTo>
                    <a:pt x="2541095" y="667904"/>
                    <a:pt x="2507861" y="665715"/>
                    <a:pt x="2474941" y="661012"/>
                  </a:cubicBezTo>
                  <a:cubicBezTo>
                    <a:pt x="2456404" y="658364"/>
                    <a:pt x="2438279" y="653345"/>
                    <a:pt x="2419856" y="649995"/>
                  </a:cubicBezTo>
                  <a:cubicBezTo>
                    <a:pt x="2397879" y="645999"/>
                    <a:pt x="2375789" y="642650"/>
                    <a:pt x="2353755" y="638978"/>
                  </a:cubicBezTo>
                  <a:cubicBezTo>
                    <a:pt x="2331721" y="616944"/>
                    <a:pt x="2295212" y="603107"/>
                    <a:pt x="2287654" y="572877"/>
                  </a:cubicBezTo>
                  <a:cubicBezTo>
                    <a:pt x="2283982" y="558188"/>
                    <a:pt x="2282601" y="542727"/>
                    <a:pt x="2276637" y="528810"/>
                  </a:cubicBezTo>
                  <a:cubicBezTo>
                    <a:pt x="2271421" y="516640"/>
                    <a:pt x="2260525" y="507602"/>
                    <a:pt x="2254603" y="495759"/>
                  </a:cubicBezTo>
                  <a:cubicBezTo>
                    <a:pt x="2249410" y="485372"/>
                    <a:pt x="2247258" y="473726"/>
                    <a:pt x="2243586" y="462709"/>
                  </a:cubicBezTo>
                  <a:cubicBezTo>
                    <a:pt x="2239914" y="392935"/>
                    <a:pt x="2238895" y="322971"/>
                    <a:pt x="2232569" y="253388"/>
                  </a:cubicBezTo>
                  <a:cubicBezTo>
                    <a:pt x="2231518" y="241823"/>
                    <a:pt x="2227193" y="230488"/>
                    <a:pt x="2221553" y="220337"/>
                  </a:cubicBezTo>
                  <a:cubicBezTo>
                    <a:pt x="2208693" y="197188"/>
                    <a:pt x="2196210" y="172961"/>
                    <a:pt x="2177485" y="154236"/>
                  </a:cubicBezTo>
                  <a:cubicBezTo>
                    <a:pt x="2165154" y="141905"/>
                    <a:pt x="2131832" y="104264"/>
                    <a:pt x="2111384" y="99152"/>
                  </a:cubicBezTo>
                  <a:cubicBezTo>
                    <a:pt x="2079123" y="91087"/>
                    <a:pt x="2045283" y="91807"/>
                    <a:pt x="2012232" y="88135"/>
                  </a:cubicBezTo>
                  <a:cubicBezTo>
                    <a:pt x="1997543" y="80790"/>
                    <a:pt x="1984423" y="63778"/>
                    <a:pt x="1968165" y="66101"/>
                  </a:cubicBezTo>
                  <a:cubicBezTo>
                    <a:pt x="1937730" y="70449"/>
                    <a:pt x="1933577" y="118537"/>
                    <a:pt x="1913080" y="132202"/>
                  </a:cubicBezTo>
                  <a:cubicBezTo>
                    <a:pt x="1900482" y="140601"/>
                    <a:pt x="1883702" y="139547"/>
                    <a:pt x="1869013" y="143219"/>
                  </a:cubicBezTo>
                  <a:lnTo>
                    <a:pt x="1758844" y="132202"/>
                  </a:lnTo>
                  <a:cubicBezTo>
                    <a:pt x="1738782" y="120499"/>
                    <a:pt x="1758844" y="73446"/>
                    <a:pt x="1736810" y="66101"/>
                  </a:cubicBezTo>
                  <a:cubicBezTo>
                    <a:pt x="1700477" y="53989"/>
                    <a:pt x="1688184" y="50610"/>
                    <a:pt x="1648675" y="33051"/>
                  </a:cubicBezTo>
                  <a:cubicBezTo>
                    <a:pt x="1633668" y="26381"/>
                    <a:pt x="1619985" y="16784"/>
                    <a:pt x="1604608" y="11017"/>
                  </a:cubicBezTo>
                  <a:cubicBezTo>
                    <a:pt x="1590431" y="5701"/>
                    <a:pt x="1575230" y="3672"/>
                    <a:pt x="1560541" y="0"/>
                  </a:cubicBezTo>
                  <a:cubicBezTo>
                    <a:pt x="1556869" y="14689"/>
                    <a:pt x="1558983" y="32245"/>
                    <a:pt x="1549524" y="44068"/>
                  </a:cubicBezTo>
                  <a:cubicBezTo>
                    <a:pt x="1542269" y="53136"/>
                    <a:pt x="1528028" y="53929"/>
                    <a:pt x="1516473" y="55084"/>
                  </a:cubicBezTo>
                  <a:cubicBezTo>
                    <a:pt x="1454246" y="61306"/>
                    <a:pt x="1391615" y="62429"/>
                    <a:pt x="1329186" y="66101"/>
                  </a:cubicBezTo>
                  <a:cubicBezTo>
                    <a:pt x="1318169" y="73446"/>
                    <a:pt x="1307979" y="82214"/>
                    <a:pt x="1296136" y="88135"/>
                  </a:cubicBezTo>
                  <a:cubicBezTo>
                    <a:pt x="1285749" y="93329"/>
                    <a:pt x="1272153" y="91898"/>
                    <a:pt x="1263085" y="99152"/>
                  </a:cubicBezTo>
                  <a:cubicBezTo>
                    <a:pt x="1162093" y="179944"/>
                    <a:pt x="1323681" y="88132"/>
                    <a:pt x="1208001" y="154236"/>
                  </a:cubicBezTo>
                  <a:cubicBezTo>
                    <a:pt x="1193742" y="162384"/>
                    <a:pt x="1179182" y="170171"/>
                    <a:pt x="1163933" y="176270"/>
                  </a:cubicBezTo>
                  <a:cubicBezTo>
                    <a:pt x="1142369" y="184896"/>
                    <a:pt x="1097832" y="198304"/>
                    <a:pt x="1097832" y="198304"/>
                  </a:cubicBezTo>
                  <a:cubicBezTo>
                    <a:pt x="1085694" y="196787"/>
                    <a:pt x="978914" y="174003"/>
                    <a:pt x="954613" y="198304"/>
                  </a:cubicBezTo>
                  <a:cubicBezTo>
                    <a:pt x="938190" y="214727"/>
                    <a:pt x="955111" y="258772"/>
                    <a:pt x="932579" y="264405"/>
                  </a:cubicBezTo>
                  <a:cubicBezTo>
                    <a:pt x="877246" y="278239"/>
                    <a:pt x="902876" y="270634"/>
                    <a:pt x="855461" y="286439"/>
                  </a:cubicBezTo>
                  <a:cubicBezTo>
                    <a:pt x="826815" y="274980"/>
                    <a:pt x="788556" y="247206"/>
                    <a:pt x="756309" y="275422"/>
                  </a:cubicBezTo>
                  <a:cubicBezTo>
                    <a:pt x="736380" y="292860"/>
                    <a:pt x="737364" y="333149"/>
                    <a:pt x="712242" y="341523"/>
                  </a:cubicBezTo>
                  <a:cubicBezTo>
                    <a:pt x="664827" y="357328"/>
                    <a:pt x="690457" y="349723"/>
                    <a:pt x="635124" y="363557"/>
                  </a:cubicBezTo>
                  <a:cubicBezTo>
                    <a:pt x="631452" y="374574"/>
                    <a:pt x="626924" y="385341"/>
                    <a:pt x="624107" y="396607"/>
                  </a:cubicBezTo>
                  <a:cubicBezTo>
                    <a:pt x="619565" y="414773"/>
                    <a:pt x="626331" y="438451"/>
                    <a:pt x="613090" y="451692"/>
                  </a:cubicBezTo>
                  <a:cubicBezTo>
                    <a:pt x="586877" y="477905"/>
                    <a:pt x="451080" y="483316"/>
                    <a:pt x="436820" y="484742"/>
                  </a:cubicBezTo>
                  <a:cubicBezTo>
                    <a:pt x="399930" y="540077"/>
                    <a:pt x="434090" y="510909"/>
                    <a:pt x="359702" y="506776"/>
                  </a:cubicBezTo>
                  <a:cubicBezTo>
                    <a:pt x="245977" y="500458"/>
                    <a:pt x="132020" y="499431"/>
                    <a:pt x="18179" y="495759"/>
                  </a:cubicBezTo>
                  <a:cubicBezTo>
                    <a:pt x="58197" y="482420"/>
                    <a:pt x="45722" y="427822"/>
                    <a:pt x="51230" y="484742"/>
                  </a:cubicBezTo>
                  <a:close/>
                </a:path>
              </a:pathLst>
            </a:custGeom>
            <a:solidFill>
              <a:srgbClr val="FAC09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ม.6</a:t>
              </a:r>
            </a:p>
          </p:txBody>
        </p:sp>
        <p:sp>
          <p:nvSpPr>
            <p:cNvPr id="9" name="รูปแบบอิสระ 8"/>
            <p:cNvSpPr/>
            <p:nvPr/>
          </p:nvSpPr>
          <p:spPr>
            <a:xfrm>
              <a:off x="1583315" y="5048964"/>
              <a:ext cx="2193759" cy="927103"/>
            </a:xfrm>
            <a:custGeom>
              <a:avLst/>
              <a:gdLst>
                <a:gd name="connsiteX0" fmla="*/ 129125 w 2974571"/>
                <a:gd name="connsiteY0" fmla="*/ 242371 h 714997"/>
                <a:gd name="connsiteX1" fmla="*/ 40990 w 2974571"/>
                <a:gd name="connsiteY1" fmla="*/ 275422 h 714997"/>
                <a:gd name="connsiteX2" fmla="*/ 18957 w 2974571"/>
                <a:gd name="connsiteY2" fmla="*/ 341523 h 714997"/>
                <a:gd name="connsiteX3" fmla="*/ 129125 w 2974571"/>
                <a:gd name="connsiteY3" fmla="*/ 429658 h 714997"/>
                <a:gd name="connsiteX4" fmla="*/ 228277 w 2974571"/>
                <a:gd name="connsiteY4" fmla="*/ 484742 h 714997"/>
                <a:gd name="connsiteX5" fmla="*/ 426581 w 2974571"/>
                <a:gd name="connsiteY5" fmla="*/ 506776 h 714997"/>
                <a:gd name="connsiteX6" fmla="*/ 646918 w 2974571"/>
                <a:gd name="connsiteY6" fmla="*/ 517793 h 714997"/>
                <a:gd name="connsiteX7" fmla="*/ 845222 w 2974571"/>
                <a:gd name="connsiteY7" fmla="*/ 495759 h 714997"/>
                <a:gd name="connsiteX8" fmla="*/ 889289 w 2974571"/>
                <a:gd name="connsiteY8" fmla="*/ 484742 h 714997"/>
                <a:gd name="connsiteX9" fmla="*/ 955390 w 2974571"/>
                <a:gd name="connsiteY9" fmla="*/ 473725 h 714997"/>
                <a:gd name="connsiteX10" fmla="*/ 1043525 w 2974571"/>
                <a:gd name="connsiteY10" fmla="*/ 484742 h 714997"/>
                <a:gd name="connsiteX11" fmla="*/ 1340981 w 2974571"/>
                <a:gd name="connsiteY11" fmla="*/ 462708 h 714997"/>
                <a:gd name="connsiteX12" fmla="*/ 1440133 w 2974571"/>
                <a:gd name="connsiteY12" fmla="*/ 429658 h 714997"/>
                <a:gd name="connsiteX13" fmla="*/ 1473183 w 2974571"/>
                <a:gd name="connsiteY13" fmla="*/ 418641 h 714997"/>
                <a:gd name="connsiteX14" fmla="*/ 1616402 w 2974571"/>
                <a:gd name="connsiteY14" fmla="*/ 407624 h 714997"/>
                <a:gd name="connsiteX15" fmla="*/ 1660470 w 2974571"/>
                <a:gd name="connsiteY15" fmla="*/ 396607 h 714997"/>
                <a:gd name="connsiteX16" fmla="*/ 1682504 w 2974571"/>
                <a:gd name="connsiteY16" fmla="*/ 429658 h 714997"/>
                <a:gd name="connsiteX17" fmla="*/ 1693520 w 2974571"/>
                <a:gd name="connsiteY17" fmla="*/ 539826 h 714997"/>
                <a:gd name="connsiteX18" fmla="*/ 1704537 w 2974571"/>
                <a:gd name="connsiteY18" fmla="*/ 572877 h 714997"/>
                <a:gd name="connsiteX19" fmla="*/ 1737588 w 2974571"/>
                <a:gd name="connsiteY19" fmla="*/ 583894 h 714997"/>
                <a:gd name="connsiteX20" fmla="*/ 1759622 w 2974571"/>
                <a:gd name="connsiteY20" fmla="*/ 616944 h 714997"/>
                <a:gd name="connsiteX21" fmla="*/ 1792672 w 2974571"/>
                <a:gd name="connsiteY21" fmla="*/ 638978 h 714997"/>
                <a:gd name="connsiteX22" fmla="*/ 1836740 w 2974571"/>
                <a:gd name="connsiteY22" fmla="*/ 694063 h 714997"/>
                <a:gd name="connsiteX23" fmla="*/ 1891824 w 2974571"/>
                <a:gd name="connsiteY23" fmla="*/ 638978 h 714997"/>
                <a:gd name="connsiteX24" fmla="*/ 1957925 w 2974571"/>
                <a:gd name="connsiteY24" fmla="*/ 583894 h 714997"/>
                <a:gd name="connsiteX25" fmla="*/ 1968942 w 2974571"/>
                <a:gd name="connsiteY25" fmla="*/ 550843 h 714997"/>
                <a:gd name="connsiteX26" fmla="*/ 2035043 w 2974571"/>
                <a:gd name="connsiteY26" fmla="*/ 495759 h 714997"/>
                <a:gd name="connsiteX27" fmla="*/ 2090128 w 2974571"/>
                <a:gd name="connsiteY27" fmla="*/ 506776 h 714997"/>
                <a:gd name="connsiteX28" fmla="*/ 2112161 w 2974571"/>
                <a:gd name="connsiteY28" fmla="*/ 539826 h 714997"/>
                <a:gd name="connsiteX29" fmla="*/ 2420634 w 2974571"/>
                <a:gd name="connsiteY29" fmla="*/ 528810 h 714997"/>
                <a:gd name="connsiteX30" fmla="*/ 2431651 w 2974571"/>
                <a:gd name="connsiteY30" fmla="*/ 451691 h 714997"/>
                <a:gd name="connsiteX31" fmla="*/ 2486735 w 2974571"/>
                <a:gd name="connsiteY31" fmla="*/ 462708 h 714997"/>
                <a:gd name="connsiteX32" fmla="*/ 2530802 w 2974571"/>
                <a:gd name="connsiteY32" fmla="*/ 451691 h 714997"/>
                <a:gd name="connsiteX33" fmla="*/ 2574870 w 2974571"/>
                <a:gd name="connsiteY33" fmla="*/ 385590 h 714997"/>
                <a:gd name="connsiteX34" fmla="*/ 2596904 w 2974571"/>
                <a:gd name="connsiteY34" fmla="*/ 418641 h 714997"/>
                <a:gd name="connsiteX35" fmla="*/ 2674022 w 2974571"/>
                <a:gd name="connsiteY35" fmla="*/ 440675 h 714997"/>
                <a:gd name="connsiteX36" fmla="*/ 2696055 w 2974571"/>
                <a:gd name="connsiteY36" fmla="*/ 473725 h 714997"/>
                <a:gd name="connsiteX37" fmla="*/ 2850292 w 2974571"/>
                <a:gd name="connsiteY37" fmla="*/ 473725 h 714997"/>
                <a:gd name="connsiteX38" fmla="*/ 2883342 w 2974571"/>
                <a:gd name="connsiteY38" fmla="*/ 440675 h 714997"/>
                <a:gd name="connsiteX39" fmla="*/ 2949443 w 2974571"/>
                <a:gd name="connsiteY39" fmla="*/ 396607 h 714997"/>
                <a:gd name="connsiteX40" fmla="*/ 2971477 w 2974571"/>
                <a:gd name="connsiteY40" fmla="*/ 363556 h 714997"/>
                <a:gd name="connsiteX41" fmla="*/ 2960460 w 2974571"/>
                <a:gd name="connsiteY41" fmla="*/ 187287 h 714997"/>
                <a:gd name="connsiteX42" fmla="*/ 2905376 w 2974571"/>
                <a:gd name="connsiteY42" fmla="*/ 132202 h 714997"/>
                <a:gd name="connsiteX43" fmla="*/ 2872325 w 2974571"/>
                <a:gd name="connsiteY43" fmla="*/ 99152 h 714997"/>
                <a:gd name="connsiteX44" fmla="*/ 2828258 w 2974571"/>
                <a:gd name="connsiteY44" fmla="*/ 33050 h 714997"/>
                <a:gd name="connsiteX45" fmla="*/ 2751140 w 2974571"/>
                <a:gd name="connsiteY45" fmla="*/ 0 h 714997"/>
                <a:gd name="connsiteX46" fmla="*/ 2497752 w 2974571"/>
                <a:gd name="connsiteY46" fmla="*/ 11017 h 714997"/>
                <a:gd name="connsiteX47" fmla="*/ 2464701 w 2974571"/>
                <a:gd name="connsiteY47" fmla="*/ 22034 h 714997"/>
                <a:gd name="connsiteX48" fmla="*/ 2057077 w 2974571"/>
                <a:gd name="connsiteY48" fmla="*/ 11017 h 714997"/>
                <a:gd name="connsiteX49" fmla="*/ 1858773 w 2974571"/>
                <a:gd name="connsiteY49" fmla="*/ 22034 h 714997"/>
                <a:gd name="connsiteX50" fmla="*/ 1825723 w 2974571"/>
                <a:gd name="connsiteY50" fmla="*/ 66101 h 714997"/>
                <a:gd name="connsiteX51" fmla="*/ 1792672 w 2974571"/>
                <a:gd name="connsiteY51" fmla="*/ 88135 h 714997"/>
                <a:gd name="connsiteX52" fmla="*/ 1726571 w 2974571"/>
                <a:gd name="connsiteY52" fmla="*/ 66101 h 714997"/>
                <a:gd name="connsiteX53" fmla="*/ 1660470 w 2974571"/>
                <a:gd name="connsiteY53" fmla="*/ 33050 h 714997"/>
                <a:gd name="connsiteX54" fmla="*/ 1572335 w 2974571"/>
                <a:gd name="connsiteY54" fmla="*/ 44067 h 714997"/>
                <a:gd name="connsiteX55" fmla="*/ 1539284 w 2974571"/>
                <a:gd name="connsiteY55" fmla="*/ 55084 h 714997"/>
                <a:gd name="connsiteX56" fmla="*/ 1175728 w 2974571"/>
                <a:gd name="connsiteY56" fmla="*/ 44067 h 714997"/>
                <a:gd name="connsiteX57" fmla="*/ 1043525 w 2974571"/>
                <a:gd name="connsiteY57" fmla="*/ 55084 h 714997"/>
                <a:gd name="connsiteX58" fmla="*/ 988441 w 2974571"/>
                <a:gd name="connsiteY58" fmla="*/ 110169 h 714997"/>
                <a:gd name="connsiteX59" fmla="*/ 977424 w 2974571"/>
                <a:gd name="connsiteY59" fmla="*/ 143219 h 714997"/>
                <a:gd name="connsiteX60" fmla="*/ 911323 w 2974571"/>
                <a:gd name="connsiteY60" fmla="*/ 231354 h 714997"/>
                <a:gd name="connsiteX61" fmla="*/ 878272 w 2974571"/>
                <a:gd name="connsiteY61" fmla="*/ 242371 h 714997"/>
                <a:gd name="connsiteX62" fmla="*/ 657935 w 2974571"/>
                <a:gd name="connsiteY62" fmla="*/ 220337 h 714997"/>
                <a:gd name="connsiteX63" fmla="*/ 569800 w 2974571"/>
                <a:gd name="connsiteY63" fmla="*/ 198303 h 714997"/>
                <a:gd name="connsiteX64" fmla="*/ 525733 w 2974571"/>
                <a:gd name="connsiteY64" fmla="*/ 187287 h 714997"/>
                <a:gd name="connsiteX65" fmla="*/ 349463 w 2974571"/>
                <a:gd name="connsiteY65" fmla="*/ 198303 h 714997"/>
                <a:gd name="connsiteX66" fmla="*/ 316412 w 2974571"/>
                <a:gd name="connsiteY66" fmla="*/ 231354 h 714997"/>
                <a:gd name="connsiteX67" fmla="*/ 283361 w 2974571"/>
                <a:gd name="connsiteY67" fmla="*/ 242371 h 714997"/>
                <a:gd name="connsiteX68" fmla="*/ 239294 w 2974571"/>
                <a:gd name="connsiteY68" fmla="*/ 264405 h 714997"/>
                <a:gd name="connsiteX69" fmla="*/ 129125 w 2974571"/>
                <a:gd name="connsiteY69" fmla="*/ 242371 h 71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74571" h="714997">
                  <a:moveTo>
                    <a:pt x="129125" y="242371"/>
                  </a:moveTo>
                  <a:cubicBezTo>
                    <a:pt x="96074" y="244207"/>
                    <a:pt x="57200" y="249486"/>
                    <a:pt x="40990" y="275422"/>
                  </a:cubicBezTo>
                  <a:cubicBezTo>
                    <a:pt x="28681" y="295117"/>
                    <a:pt x="18957" y="341523"/>
                    <a:pt x="18957" y="341523"/>
                  </a:cubicBezTo>
                  <a:cubicBezTo>
                    <a:pt x="37928" y="474328"/>
                    <a:pt x="0" y="386617"/>
                    <a:pt x="129125" y="429658"/>
                  </a:cubicBezTo>
                  <a:cubicBezTo>
                    <a:pt x="204822" y="454890"/>
                    <a:pt x="170133" y="476436"/>
                    <a:pt x="228277" y="484742"/>
                  </a:cubicBezTo>
                  <a:cubicBezTo>
                    <a:pt x="294117" y="494148"/>
                    <a:pt x="426581" y="506776"/>
                    <a:pt x="426581" y="506776"/>
                  </a:cubicBezTo>
                  <a:cubicBezTo>
                    <a:pt x="541580" y="545110"/>
                    <a:pt x="469515" y="530465"/>
                    <a:pt x="646918" y="517793"/>
                  </a:cubicBezTo>
                  <a:cubicBezTo>
                    <a:pt x="834663" y="486502"/>
                    <a:pt x="536296" y="534375"/>
                    <a:pt x="845222" y="495759"/>
                  </a:cubicBezTo>
                  <a:cubicBezTo>
                    <a:pt x="860246" y="493881"/>
                    <a:pt x="874442" y="487711"/>
                    <a:pt x="889289" y="484742"/>
                  </a:cubicBezTo>
                  <a:cubicBezTo>
                    <a:pt x="911193" y="480361"/>
                    <a:pt x="933356" y="477397"/>
                    <a:pt x="955390" y="473725"/>
                  </a:cubicBezTo>
                  <a:cubicBezTo>
                    <a:pt x="984768" y="477397"/>
                    <a:pt x="1013918" y="484742"/>
                    <a:pt x="1043525" y="484742"/>
                  </a:cubicBezTo>
                  <a:cubicBezTo>
                    <a:pt x="1203603" y="484742"/>
                    <a:pt x="1221501" y="479777"/>
                    <a:pt x="1340981" y="462708"/>
                  </a:cubicBezTo>
                  <a:lnTo>
                    <a:pt x="1440133" y="429658"/>
                  </a:lnTo>
                  <a:cubicBezTo>
                    <a:pt x="1451150" y="425986"/>
                    <a:pt x="1461605" y="419532"/>
                    <a:pt x="1473183" y="418641"/>
                  </a:cubicBezTo>
                  <a:lnTo>
                    <a:pt x="1616402" y="407624"/>
                  </a:lnTo>
                  <a:cubicBezTo>
                    <a:pt x="1631091" y="403952"/>
                    <a:pt x="1646106" y="391819"/>
                    <a:pt x="1660470" y="396607"/>
                  </a:cubicBezTo>
                  <a:cubicBezTo>
                    <a:pt x="1673031" y="400794"/>
                    <a:pt x="1679527" y="416756"/>
                    <a:pt x="1682504" y="429658"/>
                  </a:cubicBezTo>
                  <a:cubicBezTo>
                    <a:pt x="1690802" y="465619"/>
                    <a:pt x="1687908" y="503349"/>
                    <a:pt x="1693520" y="539826"/>
                  </a:cubicBezTo>
                  <a:cubicBezTo>
                    <a:pt x="1695286" y="551304"/>
                    <a:pt x="1696325" y="564665"/>
                    <a:pt x="1704537" y="572877"/>
                  </a:cubicBezTo>
                  <a:cubicBezTo>
                    <a:pt x="1712749" y="581089"/>
                    <a:pt x="1726571" y="580222"/>
                    <a:pt x="1737588" y="583894"/>
                  </a:cubicBezTo>
                  <a:cubicBezTo>
                    <a:pt x="1744933" y="594911"/>
                    <a:pt x="1750260" y="607582"/>
                    <a:pt x="1759622" y="616944"/>
                  </a:cubicBezTo>
                  <a:cubicBezTo>
                    <a:pt x="1768984" y="626306"/>
                    <a:pt x="1784401" y="628639"/>
                    <a:pt x="1792672" y="638978"/>
                  </a:cubicBezTo>
                  <a:cubicBezTo>
                    <a:pt x="1853485" y="714997"/>
                    <a:pt x="1742024" y="630919"/>
                    <a:pt x="1836740" y="694063"/>
                  </a:cubicBezTo>
                  <a:cubicBezTo>
                    <a:pt x="1877132" y="633472"/>
                    <a:pt x="1836742" y="684879"/>
                    <a:pt x="1891824" y="638978"/>
                  </a:cubicBezTo>
                  <a:cubicBezTo>
                    <a:pt x="1976656" y="568286"/>
                    <a:pt x="1875863" y="638604"/>
                    <a:pt x="1957925" y="583894"/>
                  </a:cubicBezTo>
                  <a:cubicBezTo>
                    <a:pt x="1961597" y="572877"/>
                    <a:pt x="1962500" y="560506"/>
                    <a:pt x="1968942" y="550843"/>
                  </a:cubicBezTo>
                  <a:cubicBezTo>
                    <a:pt x="1985906" y="525398"/>
                    <a:pt x="2010658" y="512016"/>
                    <a:pt x="2035043" y="495759"/>
                  </a:cubicBezTo>
                  <a:cubicBezTo>
                    <a:pt x="2053405" y="499431"/>
                    <a:pt x="2073870" y="497486"/>
                    <a:pt x="2090128" y="506776"/>
                  </a:cubicBezTo>
                  <a:cubicBezTo>
                    <a:pt x="2101624" y="513345"/>
                    <a:pt x="2098950" y="538945"/>
                    <a:pt x="2112161" y="539826"/>
                  </a:cubicBezTo>
                  <a:cubicBezTo>
                    <a:pt x="2214823" y="546670"/>
                    <a:pt x="2317810" y="532482"/>
                    <a:pt x="2420634" y="528810"/>
                  </a:cubicBezTo>
                  <a:cubicBezTo>
                    <a:pt x="2424306" y="503104"/>
                    <a:pt x="2413289" y="470053"/>
                    <a:pt x="2431651" y="451691"/>
                  </a:cubicBezTo>
                  <a:cubicBezTo>
                    <a:pt x="2444891" y="438450"/>
                    <a:pt x="2468010" y="462708"/>
                    <a:pt x="2486735" y="462708"/>
                  </a:cubicBezTo>
                  <a:cubicBezTo>
                    <a:pt x="2501876" y="462708"/>
                    <a:pt x="2516113" y="455363"/>
                    <a:pt x="2530802" y="451691"/>
                  </a:cubicBezTo>
                  <a:cubicBezTo>
                    <a:pt x="2532969" y="440855"/>
                    <a:pt x="2530956" y="368024"/>
                    <a:pt x="2574870" y="385590"/>
                  </a:cubicBezTo>
                  <a:cubicBezTo>
                    <a:pt x="2587164" y="390508"/>
                    <a:pt x="2586565" y="410369"/>
                    <a:pt x="2596904" y="418641"/>
                  </a:cubicBezTo>
                  <a:cubicBezTo>
                    <a:pt x="2604089" y="424389"/>
                    <a:pt x="2671143" y="439955"/>
                    <a:pt x="2674022" y="440675"/>
                  </a:cubicBezTo>
                  <a:cubicBezTo>
                    <a:pt x="2681366" y="451692"/>
                    <a:pt x="2683762" y="468808"/>
                    <a:pt x="2696055" y="473725"/>
                  </a:cubicBezTo>
                  <a:cubicBezTo>
                    <a:pt x="2752828" y="496434"/>
                    <a:pt x="2795372" y="482878"/>
                    <a:pt x="2850292" y="473725"/>
                  </a:cubicBezTo>
                  <a:cubicBezTo>
                    <a:pt x="2861309" y="462708"/>
                    <a:pt x="2871044" y="450240"/>
                    <a:pt x="2883342" y="440675"/>
                  </a:cubicBezTo>
                  <a:cubicBezTo>
                    <a:pt x="2904245" y="424417"/>
                    <a:pt x="2949443" y="396607"/>
                    <a:pt x="2949443" y="396607"/>
                  </a:cubicBezTo>
                  <a:cubicBezTo>
                    <a:pt x="2956788" y="385590"/>
                    <a:pt x="2970781" y="376778"/>
                    <a:pt x="2971477" y="363556"/>
                  </a:cubicBezTo>
                  <a:cubicBezTo>
                    <a:pt x="2974571" y="304766"/>
                    <a:pt x="2969642" y="245438"/>
                    <a:pt x="2960460" y="187287"/>
                  </a:cubicBezTo>
                  <a:cubicBezTo>
                    <a:pt x="2955564" y="156277"/>
                    <a:pt x="2924961" y="148523"/>
                    <a:pt x="2905376" y="132202"/>
                  </a:cubicBezTo>
                  <a:cubicBezTo>
                    <a:pt x="2893407" y="122228"/>
                    <a:pt x="2881890" y="111450"/>
                    <a:pt x="2872325" y="99152"/>
                  </a:cubicBezTo>
                  <a:cubicBezTo>
                    <a:pt x="2856067" y="78249"/>
                    <a:pt x="2853381" y="41423"/>
                    <a:pt x="2828258" y="33050"/>
                  </a:cubicBezTo>
                  <a:cubicBezTo>
                    <a:pt x="2779627" y="16841"/>
                    <a:pt x="2805594" y="27228"/>
                    <a:pt x="2751140" y="0"/>
                  </a:cubicBezTo>
                  <a:cubicBezTo>
                    <a:pt x="2666677" y="3672"/>
                    <a:pt x="2582045" y="4533"/>
                    <a:pt x="2497752" y="11017"/>
                  </a:cubicBezTo>
                  <a:cubicBezTo>
                    <a:pt x="2486173" y="11908"/>
                    <a:pt x="2476314" y="22034"/>
                    <a:pt x="2464701" y="22034"/>
                  </a:cubicBezTo>
                  <a:cubicBezTo>
                    <a:pt x="2328777" y="22034"/>
                    <a:pt x="2192952" y="14689"/>
                    <a:pt x="2057077" y="11017"/>
                  </a:cubicBezTo>
                  <a:cubicBezTo>
                    <a:pt x="1990976" y="14689"/>
                    <a:pt x="1923176" y="6700"/>
                    <a:pt x="1858773" y="22034"/>
                  </a:cubicBezTo>
                  <a:cubicBezTo>
                    <a:pt x="1840911" y="26287"/>
                    <a:pt x="1838706" y="53118"/>
                    <a:pt x="1825723" y="66101"/>
                  </a:cubicBezTo>
                  <a:cubicBezTo>
                    <a:pt x="1816360" y="75464"/>
                    <a:pt x="1803689" y="80790"/>
                    <a:pt x="1792672" y="88135"/>
                  </a:cubicBezTo>
                  <a:cubicBezTo>
                    <a:pt x="1770638" y="80790"/>
                    <a:pt x="1745896" y="78984"/>
                    <a:pt x="1726571" y="66101"/>
                  </a:cubicBezTo>
                  <a:cubicBezTo>
                    <a:pt x="1683858" y="37625"/>
                    <a:pt x="1706081" y="48254"/>
                    <a:pt x="1660470" y="33050"/>
                  </a:cubicBezTo>
                  <a:cubicBezTo>
                    <a:pt x="1631092" y="36722"/>
                    <a:pt x="1601464" y="38771"/>
                    <a:pt x="1572335" y="44067"/>
                  </a:cubicBezTo>
                  <a:cubicBezTo>
                    <a:pt x="1560909" y="46144"/>
                    <a:pt x="1550897" y="55084"/>
                    <a:pt x="1539284" y="55084"/>
                  </a:cubicBezTo>
                  <a:cubicBezTo>
                    <a:pt x="1418043" y="55084"/>
                    <a:pt x="1296913" y="47739"/>
                    <a:pt x="1175728" y="44067"/>
                  </a:cubicBezTo>
                  <a:cubicBezTo>
                    <a:pt x="1131660" y="47739"/>
                    <a:pt x="1086887" y="46412"/>
                    <a:pt x="1043525" y="55084"/>
                  </a:cubicBezTo>
                  <a:cubicBezTo>
                    <a:pt x="1019044" y="59980"/>
                    <a:pt x="998234" y="90584"/>
                    <a:pt x="988441" y="110169"/>
                  </a:cubicBezTo>
                  <a:cubicBezTo>
                    <a:pt x="983248" y="120556"/>
                    <a:pt x="981998" y="132545"/>
                    <a:pt x="977424" y="143219"/>
                  </a:cubicBezTo>
                  <a:cubicBezTo>
                    <a:pt x="960317" y="183135"/>
                    <a:pt x="949020" y="204428"/>
                    <a:pt x="911323" y="231354"/>
                  </a:cubicBezTo>
                  <a:cubicBezTo>
                    <a:pt x="901873" y="238104"/>
                    <a:pt x="889289" y="238699"/>
                    <a:pt x="878272" y="242371"/>
                  </a:cubicBezTo>
                  <a:cubicBezTo>
                    <a:pt x="538451" y="222381"/>
                    <a:pt x="776486" y="252669"/>
                    <a:pt x="657935" y="220337"/>
                  </a:cubicBezTo>
                  <a:cubicBezTo>
                    <a:pt x="628720" y="212369"/>
                    <a:pt x="599178" y="205647"/>
                    <a:pt x="569800" y="198303"/>
                  </a:cubicBezTo>
                  <a:lnTo>
                    <a:pt x="525733" y="187287"/>
                  </a:lnTo>
                  <a:cubicBezTo>
                    <a:pt x="466976" y="190959"/>
                    <a:pt x="407072" y="186175"/>
                    <a:pt x="349463" y="198303"/>
                  </a:cubicBezTo>
                  <a:cubicBezTo>
                    <a:pt x="334217" y="201513"/>
                    <a:pt x="329376" y="222712"/>
                    <a:pt x="316412" y="231354"/>
                  </a:cubicBezTo>
                  <a:cubicBezTo>
                    <a:pt x="306749" y="237796"/>
                    <a:pt x="294035" y="237796"/>
                    <a:pt x="283361" y="242371"/>
                  </a:cubicBezTo>
                  <a:cubicBezTo>
                    <a:pt x="268266" y="248840"/>
                    <a:pt x="253983" y="257060"/>
                    <a:pt x="239294" y="264405"/>
                  </a:cubicBezTo>
                  <a:cubicBezTo>
                    <a:pt x="124151" y="229862"/>
                    <a:pt x="162176" y="240535"/>
                    <a:pt x="129125" y="242371"/>
                  </a:cubicBezTo>
                  <a:close/>
                </a:path>
              </a:pathLst>
            </a:custGeom>
            <a:solidFill>
              <a:srgbClr val="FAC090">
                <a:alpha val="4902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ม.12</a:t>
              </a:r>
            </a:p>
          </p:txBody>
        </p:sp>
        <p:sp>
          <p:nvSpPr>
            <p:cNvPr id="10" name="รูปแบบอิสระ 9"/>
            <p:cNvSpPr/>
            <p:nvPr/>
          </p:nvSpPr>
          <p:spPr>
            <a:xfrm>
              <a:off x="2556379" y="3191583"/>
              <a:ext cx="1352447" cy="1101729"/>
            </a:xfrm>
            <a:custGeom>
              <a:avLst/>
              <a:gdLst>
                <a:gd name="connsiteX0" fmla="*/ 24630 w 1213099"/>
                <a:gd name="connsiteY0" fmla="*/ 121186 h 760164"/>
                <a:gd name="connsiteX1" fmla="*/ 46664 w 1213099"/>
                <a:gd name="connsiteY1" fmla="*/ 154236 h 760164"/>
                <a:gd name="connsiteX2" fmla="*/ 57681 w 1213099"/>
                <a:gd name="connsiteY2" fmla="*/ 209321 h 760164"/>
                <a:gd name="connsiteX3" fmla="*/ 134799 w 1213099"/>
                <a:gd name="connsiteY3" fmla="*/ 220338 h 760164"/>
                <a:gd name="connsiteX4" fmla="*/ 145816 w 1213099"/>
                <a:gd name="connsiteY4" fmla="*/ 253388 h 760164"/>
                <a:gd name="connsiteX5" fmla="*/ 156833 w 1213099"/>
                <a:gd name="connsiteY5" fmla="*/ 341523 h 760164"/>
                <a:gd name="connsiteX6" fmla="*/ 189883 w 1213099"/>
                <a:gd name="connsiteY6" fmla="*/ 374574 h 760164"/>
                <a:gd name="connsiteX7" fmla="*/ 255984 w 1213099"/>
                <a:gd name="connsiteY7" fmla="*/ 418641 h 760164"/>
                <a:gd name="connsiteX8" fmla="*/ 278018 w 1213099"/>
                <a:gd name="connsiteY8" fmla="*/ 451692 h 760164"/>
                <a:gd name="connsiteX9" fmla="*/ 278018 w 1213099"/>
                <a:gd name="connsiteY9" fmla="*/ 550844 h 760164"/>
                <a:gd name="connsiteX10" fmla="*/ 432254 w 1213099"/>
                <a:gd name="connsiteY10" fmla="*/ 572877 h 760164"/>
                <a:gd name="connsiteX11" fmla="*/ 476322 w 1213099"/>
                <a:gd name="connsiteY11" fmla="*/ 694063 h 760164"/>
                <a:gd name="connsiteX12" fmla="*/ 509372 w 1213099"/>
                <a:gd name="connsiteY12" fmla="*/ 705080 h 760164"/>
                <a:gd name="connsiteX13" fmla="*/ 553440 w 1213099"/>
                <a:gd name="connsiteY13" fmla="*/ 716097 h 760164"/>
                <a:gd name="connsiteX14" fmla="*/ 586490 w 1213099"/>
                <a:gd name="connsiteY14" fmla="*/ 738130 h 760164"/>
                <a:gd name="connsiteX15" fmla="*/ 652592 w 1213099"/>
                <a:gd name="connsiteY15" fmla="*/ 760164 h 760164"/>
                <a:gd name="connsiteX16" fmla="*/ 685642 w 1213099"/>
                <a:gd name="connsiteY16" fmla="*/ 672029 h 760164"/>
                <a:gd name="connsiteX17" fmla="*/ 707676 w 1213099"/>
                <a:gd name="connsiteY17" fmla="*/ 605928 h 760164"/>
                <a:gd name="connsiteX18" fmla="*/ 740727 w 1213099"/>
                <a:gd name="connsiteY18" fmla="*/ 594911 h 760164"/>
                <a:gd name="connsiteX19" fmla="*/ 806828 w 1213099"/>
                <a:gd name="connsiteY19" fmla="*/ 561861 h 760164"/>
                <a:gd name="connsiteX20" fmla="*/ 883946 w 1213099"/>
                <a:gd name="connsiteY20" fmla="*/ 495759 h 760164"/>
                <a:gd name="connsiteX21" fmla="*/ 905980 w 1213099"/>
                <a:gd name="connsiteY21" fmla="*/ 462709 h 760164"/>
                <a:gd name="connsiteX22" fmla="*/ 961064 w 1213099"/>
                <a:gd name="connsiteY22" fmla="*/ 363557 h 760164"/>
                <a:gd name="connsiteX23" fmla="*/ 994115 w 1213099"/>
                <a:gd name="connsiteY23" fmla="*/ 352540 h 760164"/>
                <a:gd name="connsiteX24" fmla="*/ 1060216 w 1213099"/>
                <a:gd name="connsiteY24" fmla="*/ 297456 h 760164"/>
                <a:gd name="connsiteX25" fmla="*/ 1159368 w 1213099"/>
                <a:gd name="connsiteY25" fmla="*/ 253388 h 760164"/>
                <a:gd name="connsiteX26" fmla="*/ 1170384 w 1213099"/>
                <a:gd name="connsiteY26" fmla="*/ 220338 h 760164"/>
                <a:gd name="connsiteX27" fmla="*/ 1203435 w 1213099"/>
                <a:gd name="connsiteY27" fmla="*/ 154236 h 760164"/>
                <a:gd name="connsiteX28" fmla="*/ 1192418 w 1213099"/>
                <a:gd name="connsiteY28" fmla="*/ 110169 h 760164"/>
                <a:gd name="connsiteX29" fmla="*/ 1137334 w 1213099"/>
                <a:gd name="connsiteY29" fmla="*/ 99152 h 760164"/>
                <a:gd name="connsiteX30" fmla="*/ 1093266 w 1213099"/>
                <a:gd name="connsiteY30" fmla="*/ 88135 h 760164"/>
                <a:gd name="connsiteX31" fmla="*/ 1027165 w 1213099"/>
                <a:gd name="connsiteY31" fmla="*/ 66101 h 760164"/>
                <a:gd name="connsiteX32" fmla="*/ 850895 w 1213099"/>
                <a:gd name="connsiteY32" fmla="*/ 55085 h 760164"/>
                <a:gd name="connsiteX33" fmla="*/ 542423 w 1213099"/>
                <a:gd name="connsiteY33" fmla="*/ 44068 h 760164"/>
                <a:gd name="connsiteX34" fmla="*/ 487339 w 1213099"/>
                <a:gd name="connsiteY34" fmla="*/ 33051 h 760164"/>
                <a:gd name="connsiteX35" fmla="*/ 421237 w 1213099"/>
                <a:gd name="connsiteY35" fmla="*/ 22034 h 760164"/>
                <a:gd name="connsiteX36" fmla="*/ 355136 w 1213099"/>
                <a:gd name="connsiteY36" fmla="*/ 0 h 760164"/>
                <a:gd name="connsiteX37" fmla="*/ 200900 w 1213099"/>
                <a:gd name="connsiteY37" fmla="*/ 33051 h 760164"/>
                <a:gd name="connsiteX38" fmla="*/ 134799 w 1213099"/>
                <a:gd name="connsiteY38" fmla="*/ 55085 h 760164"/>
                <a:gd name="connsiteX39" fmla="*/ 101748 w 1213099"/>
                <a:gd name="connsiteY39" fmla="*/ 77118 h 760164"/>
                <a:gd name="connsiteX40" fmla="*/ 35647 w 1213099"/>
                <a:gd name="connsiteY40" fmla="*/ 99152 h 760164"/>
                <a:gd name="connsiteX41" fmla="*/ 24630 w 1213099"/>
                <a:gd name="connsiteY41" fmla="*/ 121186 h 76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13099" h="760164">
                  <a:moveTo>
                    <a:pt x="24630" y="121186"/>
                  </a:moveTo>
                  <a:cubicBezTo>
                    <a:pt x="26466" y="130367"/>
                    <a:pt x="42015" y="141839"/>
                    <a:pt x="46664" y="154236"/>
                  </a:cubicBezTo>
                  <a:cubicBezTo>
                    <a:pt x="53239" y="171769"/>
                    <a:pt x="42701" y="198086"/>
                    <a:pt x="57681" y="209321"/>
                  </a:cubicBezTo>
                  <a:cubicBezTo>
                    <a:pt x="78455" y="224901"/>
                    <a:pt x="109093" y="216666"/>
                    <a:pt x="134799" y="220338"/>
                  </a:cubicBezTo>
                  <a:cubicBezTo>
                    <a:pt x="138471" y="231355"/>
                    <a:pt x="143739" y="241963"/>
                    <a:pt x="145816" y="253388"/>
                  </a:cubicBezTo>
                  <a:cubicBezTo>
                    <a:pt x="151112" y="282517"/>
                    <a:pt x="146715" y="313699"/>
                    <a:pt x="156833" y="341523"/>
                  </a:cubicBezTo>
                  <a:cubicBezTo>
                    <a:pt x="162157" y="356165"/>
                    <a:pt x="177585" y="365009"/>
                    <a:pt x="189883" y="374574"/>
                  </a:cubicBezTo>
                  <a:cubicBezTo>
                    <a:pt x="210786" y="390832"/>
                    <a:pt x="255984" y="418641"/>
                    <a:pt x="255984" y="418641"/>
                  </a:cubicBezTo>
                  <a:cubicBezTo>
                    <a:pt x="263329" y="429658"/>
                    <a:pt x="275841" y="438631"/>
                    <a:pt x="278018" y="451692"/>
                  </a:cubicBezTo>
                  <a:cubicBezTo>
                    <a:pt x="282985" y="481491"/>
                    <a:pt x="220758" y="520305"/>
                    <a:pt x="278018" y="550844"/>
                  </a:cubicBezTo>
                  <a:cubicBezTo>
                    <a:pt x="323842" y="575284"/>
                    <a:pt x="380842" y="565533"/>
                    <a:pt x="432254" y="572877"/>
                  </a:cubicBezTo>
                  <a:cubicBezTo>
                    <a:pt x="434536" y="579723"/>
                    <a:pt x="467805" y="683842"/>
                    <a:pt x="476322" y="694063"/>
                  </a:cubicBezTo>
                  <a:cubicBezTo>
                    <a:pt x="483756" y="702984"/>
                    <a:pt x="498206" y="701890"/>
                    <a:pt x="509372" y="705080"/>
                  </a:cubicBezTo>
                  <a:cubicBezTo>
                    <a:pt x="523931" y="709240"/>
                    <a:pt x="538751" y="712425"/>
                    <a:pt x="553440" y="716097"/>
                  </a:cubicBezTo>
                  <a:cubicBezTo>
                    <a:pt x="564457" y="723441"/>
                    <a:pt x="574391" y="732753"/>
                    <a:pt x="586490" y="738130"/>
                  </a:cubicBezTo>
                  <a:cubicBezTo>
                    <a:pt x="607714" y="747563"/>
                    <a:pt x="652592" y="760164"/>
                    <a:pt x="652592" y="760164"/>
                  </a:cubicBezTo>
                  <a:cubicBezTo>
                    <a:pt x="690936" y="702647"/>
                    <a:pt x="663650" y="752664"/>
                    <a:pt x="685642" y="672029"/>
                  </a:cubicBezTo>
                  <a:cubicBezTo>
                    <a:pt x="691753" y="649622"/>
                    <a:pt x="685642" y="613273"/>
                    <a:pt x="707676" y="605928"/>
                  </a:cubicBezTo>
                  <a:lnTo>
                    <a:pt x="740727" y="594911"/>
                  </a:lnTo>
                  <a:cubicBezTo>
                    <a:pt x="835443" y="531765"/>
                    <a:pt x="715605" y="607472"/>
                    <a:pt x="806828" y="561861"/>
                  </a:cubicBezTo>
                  <a:cubicBezTo>
                    <a:pt x="836064" y="547243"/>
                    <a:pt x="863619" y="519474"/>
                    <a:pt x="883946" y="495759"/>
                  </a:cubicBezTo>
                  <a:cubicBezTo>
                    <a:pt x="892563" y="485706"/>
                    <a:pt x="898635" y="473726"/>
                    <a:pt x="905980" y="462709"/>
                  </a:cubicBezTo>
                  <a:cubicBezTo>
                    <a:pt x="915680" y="433606"/>
                    <a:pt x="932650" y="373028"/>
                    <a:pt x="961064" y="363557"/>
                  </a:cubicBezTo>
                  <a:lnTo>
                    <a:pt x="994115" y="352540"/>
                  </a:lnTo>
                  <a:cubicBezTo>
                    <a:pt x="1014873" y="331781"/>
                    <a:pt x="1032604" y="309728"/>
                    <a:pt x="1060216" y="297456"/>
                  </a:cubicBezTo>
                  <a:cubicBezTo>
                    <a:pt x="1178205" y="245017"/>
                    <a:pt x="1084572" y="303252"/>
                    <a:pt x="1159368" y="253388"/>
                  </a:cubicBezTo>
                  <a:cubicBezTo>
                    <a:pt x="1163040" y="242371"/>
                    <a:pt x="1165191" y="230725"/>
                    <a:pt x="1170384" y="220338"/>
                  </a:cubicBezTo>
                  <a:cubicBezTo>
                    <a:pt x="1213099" y="134907"/>
                    <a:pt x="1175742" y="237314"/>
                    <a:pt x="1203435" y="154236"/>
                  </a:cubicBezTo>
                  <a:cubicBezTo>
                    <a:pt x="1199763" y="139547"/>
                    <a:pt x="1204050" y="119862"/>
                    <a:pt x="1192418" y="110169"/>
                  </a:cubicBezTo>
                  <a:cubicBezTo>
                    <a:pt x="1178033" y="98182"/>
                    <a:pt x="1155613" y="103214"/>
                    <a:pt x="1137334" y="99152"/>
                  </a:cubicBezTo>
                  <a:cubicBezTo>
                    <a:pt x="1122553" y="95867"/>
                    <a:pt x="1107769" y="92486"/>
                    <a:pt x="1093266" y="88135"/>
                  </a:cubicBezTo>
                  <a:cubicBezTo>
                    <a:pt x="1071020" y="81461"/>
                    <a:pt x="1050345" y="67550"/>
                    <a:pt x="1027165" y="66101"/>
                  </a:cubicBezTo>
                  <a:lnTo>
                    <a:pt x="850895" y="55085"/>
                  </a:lnTo>
                  <a:lnTo>
                    <a:pt x="542423" y="44068"/>
                  </a:lnTo>
                  <a:lnTo>
                    <a:pt x="487339" y="33051"/>
                  </a:lnTo>
                  <a:cubicBezTo>
                    <a:pt x="465361" y="29055"/>
                    <a:pt x="442908" y="27452"/>
                    <a:pt x="421237" y="22034"/>
                  </a:cubicBezTo>
                  <a:cubicBezTo>
                    <a:pt x="398705" y="16401"/>
                    <a:pt x="355136" y="0"/>
                    <a:pt x="355136" y="0"/>
                  </a:cubicBezTo>
                  <a:cubicBezTo>
                    <a:pt x="243954" y="13898"/>
                    <a:pt x="295089" y="1654"/>
                    <a:pt x="200900" y="33051"/>
                  </a:cubicBezTo>
                  <a:cubicBezTo>
                    <a:pt x="200899" y="33051"/>
                    <a:pt x="134800" y="55084"/>
                    <a:pt x="134799" y="55085"/>
                  </a:cubicBezTo>
                  <a:cubicBezTo>
                    <a:pt x="123782" y="62429"/>
                    <a:pt x="113847" y="71741"/>
                    <a:pt x="101748" y="77118"/>
                  </a:cubicBezTo>
                  <a:cubicBezTo>
                    <a:pt x="80524" y="86551"/>
                    <a:pt x="35647" y="99152"/>
                    <a:pt x="35647" y="99152"/>
                  </a:cubicBezTo>
                  <a:cubicBezTo>
                    <a:pt x="0" y="134799"/>
                    <a:pt x="22794" y="112005"/>
                    <a:pt x="24630" y="121186"/>
                  </a:cubicBezTo>
                  <a:close/>
                </a:path>
              </a:pathLst>
            </a:custGeom>
            <a:solidFill>
              <a:srgbClr val="FAC09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ม.2</a:t>
              </a:r>
            </a:p>
          </p:txBody>
        </p:sp>
        <p:sp>
          <p:nvSpPr>
            <p:cNvPr id="11" name="รูปแบบอิสระ 10"/>
            <p:cNvSpPr/>
            <p:nvPr/>
          </p:nvSpPr>
          <p:spPr>
            <a:xfrm>
              <a:off x="3440549" y="4212348"/>
              <a:ext cx="2198521" cy="873128"/>
            </a:xfrm>
            <a:custGeom>
              <a:avLst/>
              <a:gdLst>
                <a:gd name="connsiteX0" fmla="*/ 18361 w 2558665"/>
                <a:gd name="connsiteY0" fmla="*/ 587094 h 818448"/>
                <a:gd name="connsiteX1" fmla="*/ 51411 w 2558665"/>
                <a:gd name="connsiteY1" fmla="*/ 598111 h 818448"/>
                <a:gd name="connsiteX2" fmla="*/ 62428 w 2558665"/>
                <a:gd name="connsiteY2" fmla="*/ 631161 h 818448"/>
                <a:gd name="connsiteX3" fmla="*/ 51411 w 2558665"/>
                <a:gd name="connsiteY3" fmla="*/ 708279 h 818448"/>
                <a:gd name="connsiteX4" fmla="*/ 29377 w 2558665"/>
                <a:gd name="connsiteY4" fmla="*/ 785398 h 818448"/>
                <a:gd name="connsiteX5" fmla="*/ 150563 w 2558665"/>
                <a:gd name="connsiteY5" fmla="*/ 785398 h 818448"/>
                <a:gd name="connsiteX6" fmla="*/ 183614 w 2558665"/>
                <a:gd name="connsiteY6" fmla="*/ 763364 h 818448"/>
                <a:gd name="connsiteX7" fmla="*/ 216664 w 2558665"/>
                <a:gd name="connsiteY7" fmla="*/ 752347 h 818448"/>
                <a:gd name="connsiteX8" fmla="*/ 304799 w 2558665"/>
                <a:gd name="connsiteY8" fmla="*/ 763364 h 818448"/>
                <a:gd name="connsiteX9" fmla="*/ 337850 w 2558665"/>
                <a:gd name="connsiteY9" fmla="*/ 785398 h 818448"/>
                <a:gd name="connsiteX10" fmla="*/ 536153 w 2558665"/>
                <a:gd name="connsiteY10" fmla="*/ 796414 h 818448"/>
                <a:gd name="connsiteX11" fmla="*/ 602254 w 2558665"/>
                <a:gd name="connsiteY11" fmla="*/ 807431 h 818448"/>
                <a:gd name="connsiteX12" fmla="*/ 635305 w 2558665"/>
                <a:gd name="connsiteY12" fmla="*/ 818448 h 818448"/>
                <a:gd name="connsiteX13" fmla="*/ 712423 w 2558665"/>
                <a:gd name="connsiteY13" fmla="*/ 807431 h 818448"/>
                <a:gd name="connsiteX14" fmla="*/ 734457 w 2558665"/>
                <a:gd name="connsiteY14" fmla="*/ 774381 h 818448"/>
                <a:gd name="connsiteX15" fmla="*/ 745474 w 2558665"/>
                <a:gd name="connsiteY15" fmla="*/ 741330 h 818448"/>
                <a:gd name="connsiteX16" fmla="*/ 789541 w 2558665"/>
                <a:gd name="connsiteY16" fmla="*/ 719296 h 818448"/>
                <a:gd name="connsiteX17" fmla="*/ 1031912 w 2558665"/>
                <a:gd name="connsiteY17" fmla="*/ 708279 h 818448"/>
                <a:gd name="connsiteX18" fmla="*/ 1053946 w 2558665"/>
                <a:gd name="connsiteY18" fmla="*/ 675229 h 818448"/>
                <a:gd name="connsiteX19" fmla="*/ 1086997 w 2558665"/>
                <a:gd name="connsiteY19" fmla="*/ 664212 h 818448"/>
                <a:gd name="connsiteX20" fmla="*/ 1208182 w 2558665"/>
                <a:gd name="connsiteY20" fmla="*/ 642178 h 818448"/>
                <a:gd name="connsiteX21" fmla="*/ 1241233 w 2558665"/>
                <a:gd name="connsiteY21" fmla="*/ 631161 h 818448"/>
                <a:gd name="connsiteX22" fmla="*/ 1285300 w 2558665"/>
                <a:gd name="connsiteY22" fmla="*/ 620145 h 818448"/>
                <a:gd name="connsiteX23" fmla="*/ 1318351 w 2558665"/>
                <a:gd name="connsiteY23" fmla="*/ 609128 h 818448"/>
                <a:gd name="connsiteX24" fmla="*/ 1461570 w 2558665"/>
                <a:gd name="connsiteY24" fmla="*/ 598111 h 818448"/>
                <a:gd name="connsiteX25" fmla="*/ 1472587 w 2558665"/>
                <a:gd name="connsiteY25" fmla="*/ 565060 h 818448"/>
                <a:gd name="connsiteX26" fmla="*/ 1505638 w 2558665"/>
                <a:gd name="connsiteY26" fmla="*/ 543026 h 818448"/>
                <a:gd name="connsiteX27" fmla="*/ 1538688 w 2558665"/>
                <a:gd name="connsiteY27" fmla="*/ 532010 h 818448"/>
                <a:gd name="connsiteX28" fmla="*/ 1626823 w 2558665"/>
                <a:gd name="connsiteY28" fmla="*/ 509976 h 818448"/>
                <a:gd name="connsiteX29" fmla="*/ 1670891 w 2558665"/>
                <a:gd name="connsiteY29" fmla="*/ 487942 h 818448"/>
                <a:gd name="connsiteX30" fmla="*/ 1725975 w 2558665"/>
                <a:gd name="connsiteY30" fmla="*/ 476925 h 818448"/>
                <a:gd name="connsiteX31" fmla="*/ 1836144 w 2558665"/>
                <a:gd name="connsiteY31" fmla="*/ 454892 h 818448"/>
                <a:gd name="connsiteX32" fmla="*/ 1880211 w 2558665"/>
                <a:gd name="connsiteY32" fmla="*/ 432858 h 818448"/>
                <a:gd name="connsiteX33" fmla="*/ 1913262 w 2558665"/>
                <a:gd name="connsiteY33" fmla="*/ 421841 h 818448"/>
                <a:gd name="connsiteX34" fmla="*/ 1924279 w 2558665"/>
                <a:gd name="connsiteY34" fmla="*/ 388790 h 818448"/>
                <a:gd name="connsiteX35" fmla="*/ 2122582 w 2558665"/>
                <a:gd name="connsiteY35" fmla="*/ 355740 h 818448"/>
                <a:gd name="connsiteX36" fmla="*/ 2188683 w 2558665"/>
                <a:gd name="connsiteY36" fmla="*/ 300655 h 818448"/>
                <a:gd name="connsiteX37" fmla="*/ 2221734 w 2558665"/>
                <a:gd name="connsiteY37" fmla="*/ 289639 h 818448"/>
                <a:gd name="connsiteX38" fmla="*/ 2386987 w 2558665"/>
                <a:gd name="connsiteY38" fmla="*/ 278622 h 818448"/>
                <a:gd name="connsiteX39" fmla="*/ 2398004 w 2558665"/>
                <a:gd name="connsiteY39" fmla="*/ 234554 h 818448"/>
                <a:gd name="connsiteX40" fmla="*/ 2442071 w 2558665"/>
                <a:gd name="connsiteY40" fmla="*/ 223537 h 818448"/>
                <a:gd name="connsiteX41" fmla="*/ 2530206 w 2558665"/>
                <a:gd name="connsiteY41" fmla="*/ 201504 h 818448"/>
                <a:gd name="connsiteX42" fmla="*/ 2243768 w 2558665"/>
                <a:gd name="connsiteY42" fmla="*/ 124386 h 818448"/>
                <a:gd name="connsiteX43" fmla="*/ 2210717 w 2558665"/>
                <a:gd name="connsiteY43" fmla="*/ 91335 h 818448"/>
                <a:gd name="connsiteX44" fmla="*/ 2177667 w 2558665"/>
                <a:gd name="connsiteY44" fmla="*/ 69301 h 818448"/>
                <a:gd name="connsiteX45" fmla="*/ 2155633 w 2558665"/>
                <a:gd name="connsiteY45" fmla="*/ 36251 h 818448"/>
                <a:gd name="connsiteX46" fmla="*/ 2089532 w 2558665"/>
                <a:gd name="connsiteY46" fmla="*/ 3200 h 818448"/>
                <a:gd name="connsiteX47" fmla="*/ 1847161 w 2558665"/>
                <a:gd name="connsiteY47" fmla="*/ 14217 h 818448"/>
                <a:gd name="connsiteX48" fmla="*/ 1781059 w 2558665"/>
                <a:gd name="connsiteY48" fmla="*/ 58284 h 818448"/>
                <a:gd name="connsiteX49" fmla="*/ 1373435 w 2558665"/>
                <a:gd name="connsiteY49" fmla="*/ 69301 h 818448"/>
                <a:gd name="connsiteX50" fmla="*/ 1340385 w 2558665"/>
                <a:gd name="connsiteY50" fmla="*/ 91335 h 818448"/>
                <a:gd name="connsiteX51" fmla="*/ 1285300 w 2558665"/>
                <a:gd name="connsiteY51" fmla="*/ 102352 h 818448"/>
                <a:gd name="connsiteX52" fmla="*/ 1274283 w 2558665"/>
                <a:gd name="connsiteY52" fmla="*/ 168453 h 818448"/>
                <a:gd name="connsiteX53" fmla="*/ 1241233 w 2558665"/>
                <a:gd name="connsiteY53" fmla="*/ 201504 h 818448"/>
                <a:gd name="connsiteX54" fmla="*/ 1186148 w 2558665"/>
                <a:gd name="connsiteY54" fmla="*/ 267605 h 818448"/>
                <a:gd name="connsiteX55" fmla="*/ 943777 w 2558665"/>
                <a:gd name="connsiteY55" fmla="*/ 278622 h 818448"/>
                <a:gd name="connsiteX56" fmla="*/ 910727 w 2558665"/>
                <a:gd name="connsiteY56" fmla="*/ 300655 h 818448"/>
                <a:gd name="connsiteX57" fmla="*/ 778524 w 2558665"/>
                <a:gd name="connsiteY57" fmla="*/ 333706 h 818448"/>
                <a:gd name="connsiteX58" fmla="*/ 712423 w 2558665"/>
                <a:gd name="connsiteY58" fmla="*/ 355740 h 818448"/>
                <a:gd name="connsiteX59" fmla="*/ 657339 w 2558665"/>
                <a:gd name="connsiteY59" fmla="*/ 421841 h 818448"/>
                <a:gd name="connsiteX60" fmla="*/ 503103 w 2558665"/>
                <a:gd name="connsiteY60" fmla="*/ 432858 h 818448"/>
                <a:gd name="connsiteX61" fmla="*/ 492086 w 2558665"/>
                <a:gd name="connsiteY61" fmla="*/ 465908 h 818448"/>
                <a:gd name="connsiteX62" fmla="*/ 414968 w 2558665"/>
                <a:gd name="connsiteY62" fmla="*/ 520993 h 818448"/>
                <a:gd name="connsiteX63" fmla="*/ 205647 w 2558665"/>
                <a:gd name="connsiteY63" fmla="*/ 520993 h 818448"/>
                <a:gd name="connsiteX64" fmla="*/ 161580 w 2558665"/>
                <a:gd name="connsiteY64" fmla="*/ 543026 h 818448"/>
                <a:gd name="connsiteX65" fmla="*/ 18361 w 2558665"/>
                <a:gd name="connsiteY65" fmla="*/ 587094 h 81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58665" h="818448">
                  <a:moveTo>
                    <a:pt x="18361" y="587094"/>
                  </a:moveTo>
                  <a:cubicBezTo>
                    <a:pt x="0" y="596275"/>
                    <a:pt x="43200" y="589900"/>
                    <a:pt x="51411" y="598111"/>
                  </a:cubicBezTo>
                  <a:cubicBezTo>
                    <a:pt x="59622" y="606322"/>
                    <a:pt x="62428" y="619548"/>
                    <a:pt x="62428" y="631161"/>
                  </a:cubicBezTo>
                  <a:cubicBezTo>
                    <a:pt x="62428" y="657128"/>
                    <a:pt x="56056" y="682731"/>
                    <a:pt x="51411" y="708279"/>
                  </a:cubicBezTo>
                  <a:cubicBezTo>
                    <a:pt x="45877" y="738713"/>
                    <a:pt x="38816" y="757080"/>
                    <a:pt x="29377" y="785398"/>
                  </a:cubicBezTo>
                  <a:cubicBezTo>
                    <a:pt x="80987" y="802600"/>
                    <a:pt x="75199" y="805951"/>
                    <a:pt x="150563" y="785398"/>
                  </a:cubicBezTo>
                  <a:cubicBezTo>
                    <a:pt x="163337" y="781914"/>
                    <a:pt x="171771" y="769286"/>
                    <a:pt x="183614" y="763364"/>
                  </a:cubicBezTo>
                  <a:cubicBezTo>
                    <a:pt x="194001" y="758171"/>
                    <a:pt x="205647" y="756019"/>
                    <a:pt x="216664" y="752347"/>
                  </a:cubicBezTo>
                  <a:cubicBezTo>
                    <a:pt x="246042" y="756019"/>
                    <a:pt x="276235" y="755574"/>
                    <a:pt x="304799" y="763364"/>
                  </a:cubicBezTo>
                  <a:cubicBezTo>
                    <a:pt x="317573" y="766848"/>
                    <a:pt x="324742" y="783526"/>
                    <a:pt x="337850" y="785398"/>
                  </a:cubicBezTo>
                  <a:cubicBezTo>
                    <a:pt x="403388" y="794760"/>
                    <a:pt x="470052" y="792742"/>
                    <a:pt x="536153" y="796414"/>
                  </a:cubicBezTo>
                  <a:cubicBezTo>
                    <a:pt x="558187" y="800086"/>
                    <a:pt x="580448" y="802585"/>
                    <a:pt x="602254" y="807431"/>
                  </a:cubicBezTo>
                  <a:cubicBezTo>
                    <a:pt x="613590" y="809950"/>
                    <a:pt x="623692" y="818448"/>
                    <a:pt x="635305" y="818448"/>
                  </a:cubicBezTo>
                  <a:cubicBezTo>
                    <a:pt x="661272" y="818448"/>
                    <a:pt x="686717" y="811103"/>
                    <a:pt x="712423" y="807431"/>
                  </a:cubicBezTo>
                  <a:cubicBezTo>
                    <a:pt x="719768" y="796414"/>
                    <a:pt x="728536" y="786224"/>
                    <a:pt x="734457" y="774381"/>
                  </a:cubicBezTo>
                  <a:cubicBezTo>
                    <a:pt x="739651" y="763994"/>
                    <a:pt x="737262" y="749542"/>
                    <a:pt x="745474" y="741330"/>
                  </a:cubicBezTo>
                  <a:cubicBezTo>
                    <a:pt x="757087" y="729717"/>
                    <a:pt x="773226" y="721178"/>
                    <a:pt x="789541" y="719296"/>
                  </a:cubicBezTo>
                  <a:cubicBezTo>
                    <a:pt x="869882" y="710026"/>
                    <a:pt x="951122" y="711951"/>
                    <a:pt x="1031912" y="708279"/>
                  </a:cubicBezTo>
                  <a:cubicBezTo>
                    <a:pt x="1039257" y="697262"/>
                    <a:pt x="1043607" y="683500"/>
                    <a:pt x="1053946" y="675229"/>
                  </a:cubicBezTo>
                  <a:cubicBezTo>
                    <a:pt x="1063014" y="667975"/>
                    <a:pt x="1075731" y="667029"/>
                    <a:pt x="1086997" y="664212"/>
                  </a:cubicBezTo>
                  <a:cubicBezTo>
                    <a:pt x="1167195" y="644162"/>
                    <a:pt x="1119781" y="661823"/>
                    <a:pt x="1208182" y="642178"/>
                  </a:cubicBezTo>
                  <a:cubicBezTo>
                    <a:pt x="1219518" y="639659"/>
                    <a:pt x="1230067" y="634351"/>
                    <a:pt x="1241233" y="631161"/>
                  </a:cubicBezTo>
                  <a:cubicBezTo>
                    <a:pt x="1255791" y="627002"/>
                    <a:pt x="1270742" y="624304"/>
                    <a:pt x="1285300" y="620145"/>
                  </a:cubicBezTo>
                  <a:cubicBezTo>
                    <a:pt x="1296466" y="616955"/>
                    <a:pt x="1306828" y="610568"/>
                    <a:pt x="1318351" y="609128"/>
                  </a:cubicBezTo>
                  <a:cubicBezTo>
                    <a:pt x="1365862" y="603189"/>
                    <a:pt x="1413830" y="601783"/>
                    <a:pt x="1461570" y="598111"/>
                  </a:cubicBezTo>
                  <a:cubicBezTo>
                    <a:pt x="1465242" y="587094"/>
                    <a:pt x="1465332" y="574128"/>
                    <a:pt x="1472587" y="565060"/>
                  </a:cubicBezTo>
                  <a:cubicBezTo>
                    <a:pt x="1480858" y="554721"/>
                    <a:pt x="1493795" y="548947"/>
                    <a:pt x="1505638" y="543026"/>
                  </a:cubicBezTo>
                  <a:cubicBezTo>
                    <a:pt x="1516025" y="537833"/>
                    <a:pt x="1527485" y="535065"/>
                    <a:pt x="1538688" y="532010"/>
                  </a:cubicBezTo>
                  <a:cubicBezTo>
                    <a:pt x="1567904" y="524042"/>
                    <a:pt x="1599737" y="523519"/>
                    <a:pt x="1626823" y="509976"/>
                  </a:cubicBezTo>
                  <a:cubicBezTo>
                    <a:pt x="1641512" y="502631"/>
                    <a:pt x="1655311" y="493136"/>
                    <a:pt x="1670891" y="487942"/>
                  </a:cubicBezTo>
                  <a:cubicBezTo>
                    <a:pt x="1688655" y="482021"/>
                    <a:pt x="1707552" y="480275"/>
                    <a:pt x="1725975" y="476925"/>
                  </a:cubicBezTo>
                  <a:cubicBezTo>
                    <a:pt x="1825027" y="458915"/>
                    <a:pt x="1758194" y="474378"/>
                    <a:pt x="1836144" y="454892"/>
                  </a:cubicBezTo>
                  <a:cubicBezTo>
                    <a:pt x="1850833" y="447547"/>
                    <a:pt x="1865116" y="439327"/>
                    <a:pt x="1880211" y="432858"/>
                  </a:cubicBezTo>
                  <a:cubicBezTo>
                    <a:pt x="1890885" y="428283"/>
                    <a:pt x="1905050" y="430053"/>
                    <a:pt x="1913262" y="421841"/>
                  </a:cubicBezTo>
                  <a:cubicBezTo>
                    <a:pt x="1921474" y="413629"/>
                    <a:pt x="1914127" y="394430"/>
                    <a:pt x="1924279" y="388790"/>
                  </a:cubicBezTo>
                  <a:cubicBezTo>
                    <a:pt x="1965086" y="366120"/>
                    <a:pt x="2083597" y="359639"/>
                    <a:pt x="2122582" y="355740"/>
                  </a:cubicBezTo>
                  <a:cubicBezTo>
                    <a:pt x="2198364" y="330479"/>
                    <a:pt x="2108644" y="367354"/>
                    <a:pt x="2188683" y="300655"/>
                  </a:cubicBezTo>
                  <a:cubicBezTo>
                    <a:pt x="2197604" y="293221"/>
                    <a:pt x="2210192" y="290921"/>
                    <a:pt x="2221734" y="289639"/>
                  </a:cubicBezTo>
                  <a:cubicBezTo>
                    <a:pt x="2276603" y="283543"/>
                    <a:pt x="2331903" y="282294"/>
                    <a:pt x="2386987" y="278622"/>
                  </a:cubicBezTo>
                  <a:cubicBezTo>
                    <a:pt x="2390659" y="263933"/>
                    <a:pt x="2387297" y="245261"/>
                    <a:pt x="2398004" y="234554"/>
                  </a:cubicBezTo>
                  <a:cubicBezTo>
                    <a:pt x="2408710" y="223848"/>
                    <a:pt x="2427290" y="226822"/>
                    <a:pt x="2442071" y="223537"/>
                  </a:cubicBezTo>
                  <a:cubicBezTo>
                    <a:pt x="2521841" y="205810"/>
                    <a:pt x="2471144" y="221190"/>
                    <a:pt x="2530206" y="201504"/>
                  </a:cubicBezTo>
                  <a:cubicBezTo>
                    <a:pt x="2558665" y="30750"/>
                    <a:pt x="2558525" y="166353"/>
                    <a:pt x="2243768" y="124386"/>
                  </a:cubicBezTo>
                  <a:cubicBezTo>
                    <a:pt x="2228324" y="122327"/>
                    <a:pt x="2222686" y="101309"/>
                    <a:pt x="2210717" y="91335"/>
                  </a:cubicBezTo>
                  <a:cubicBezTo>
                    <a:pt x="2200545" y="82859"/>
                    <a:pt x="2188684" y="76646"/>
                    <a:pt x="2177667" y="69301"/>
                  </a:cubicBezTo>
                  <a:cubicBezTo>
                    <a:pt x="2170322" y="58284"/>
                    <a:pt x="2164996" y="45613"/>
                    <a:pt x="2155633" y="36251"/>
                  </a:cubicBezTo>
                  <a:cubicBezTo>
                    <a:pt x="2134276" y="14894"/>
                    <a:pt x="2116413" y="12161"/>
                    <a:pt x="2089532" y="3200"/>
                  </a:cubicBezTo>
                  <a:cubicBezTo>
                    <a:pt x="2008742" y="6872"/>
                    <a:pt x="1926775" y="0"/>
                    <a:pt x="1847161" y="14217"/>
                  </a:cubicBezTo>
                  <a:cubicBezTo>
                    <a:pt x="1821092" y="18872"/>
                    <a:pt x="1807531" y="57569"/>
                    <a:pt x="1781059" y="58284"/>
                  </a:cubicBezTo>
                  <a:lnTo>
                    <a:pt x="1373435" y="69301"/>
                  </a:lnTo>
                  <a:cubicBezTo>
                    <a:pt x="1362418" y="76646"/>
                    <a:pt x="1352782" y="86686"/>
                    <a:pt x="1340385" y="91335"/>
                  </a:cubicBezTo>
                  <a:cubicBezTo>
                    <a:pt x="1322852" y="97910"/>
                    <a:pt x="1297486" y="88135"/>
                    <a:pt x="1285300" y="102352"/>
                  </a:cubicBezTo>
                  <a:cubicBezTo>
                    <a:pt x="1270763" y="119312"/>
                    <a:pt x="1283355" y="148041"/>
                    <a:pt x="1274283" y="168453"/>
                  </a:cubicBezTo>
                  <a:cubicBezTo>
                    <a:pt x="1267955" y="182690"/>
                    <a:pt x="1251207" y="189535"/>
                    <a:pt x="1241233" y="201504"/>
                  </a:cubicBezTo>
                  <a:cubicBezTo>
                    <a:pt x="1230821" y="213998"/>
                    <a:pt x="1204716" y="264634"/>
                    <a:pt x="1186148" y="267605"/>
                  </a:cubicBezTo>
                  <a:cubicBezTo>
                    <a:pt x="1106290" y="280382"/>
                    <a:pt x="1024567" y="274950"/>
                    <a:pt x="943777" y="278622"/>
                  </a:cubicBezTo>
                  <a:cubicBezTo>
                    <a:pt x="932760" y="285966"/>
                    <a:pt x="922826" y="295278"/>
                    <a:pt x="910727" y="300655"/>
                  </a:cubicBezTo>
                  <a:cubicBezTo>
                    <a:pt x="858350" y="323934"/>
                    <a:pt x="833955" y="324468"/>
                    <a:pt x="778524" y="333706"/>
                  </a:cubicBezTo>
                  <a:cubicBezTo>
                    <a:pt x="756490" y="341051"/>
                    <a:pt x="725306" y="336415"/>
                    <a:pt x="712423" y="355740"/>
                  </a:cubicBezTo>
                  <a:cubicBezTo>
                    <a:pt x="703542" y="369061"/>
                    <a:pt x="674105" y="417896"/>
                    <a:pt x="657339" y="421841"/>
                  </a:cubicBezTo>
                  <a:cubicBezTo>
                    <a:pt x="607166" y="433647"/>
                    <a:pt x="554515" y="429186"/>
                    <a:pt x="503103" y="432858"/>
                  </a:cubicBezTo>
                  <a:cubicBezTo>
                    <a:pt x="499431" y="443875"/>
                    <a:pt x="499520" y="456987"/>
                    <a:pt x="492086" y="465908"/>
                  </a:cubicBezTo>
                  <a:cubicBezTo>
                    <a:pt x="483547" y="476155"/>
                    <a:pt x="430038" y="510946"/>
                    <a:pt x="414968" y="520993"/>
                  </a:cubicBezTo>
                  <a:cubicBezTo>
                    <a:pt x="326243" y="512120"/>
                    <a:pt x="292343" y="500987"/>
                    <a:pt x="205647" y="520993"/>
                  </a:cubicBezTo>
                  <a:cubicBezTo>
                    <a:pt x="189645" y="524686"/>
                    <a:pt x="177684" y="539805"/>
                    <a:pt x="161580" y="543026"/>
                  </a:cubicBezTo>
                  <a:cubicBezTo>
                    <a:pt x="12116" y="572918"/>
                    <a:pt x="36722" y="577913"/>
                    <a:pt x="18361" y="587094"/>
                  </a:cubicBezTo>
                  <a:close/>
                </a:path>
              </a:pathLst>
            </a:custGeom>
            <a:solidFill>
              <a:srgbClr val="FAC090">
                <a:alpha val="43922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ม.8</a:t>
              </a:r>
            </a:p>
          </p:txBody>
        </p:sp>
        <p:sp>
          <p:nvSpPr>
            <p:cNvPr id="12" name="รูปแบบอิสระ 11"/>
            <p:cNvSpPr/>
            <p:nvPr/>
          </p:nvSpPr>
          <p:spPr>
            <a:xfrm>
              <a:off x="3665957" y="4364749"/>
              <a:ext cx="2254079" cy="1212854"/>
            </a:xfrm>
            <a:custGeom>
              <a:avLst/>
              <a:gdLst>
                <a:gd name="connsiteX0" fmla="*/ 2195 w 2974440"/>
                <a:gd name="connsiteY0" fmla="*/ 701723 h 1176736"/>
                <a:gd name="connsiteX1" fmla="*/ 73447 w 2974440"/>
                <a:gd name="connsiteY1" fmla="*/ 713598 h 1176736"/>
                <a:gd name="connsiteX2" fmla="*/ 227826 w 2974440"/>
                <a:gd name="connsiteY2" fmla="*/ 701723 h 1176736"/>
                <a:gd name="connsiteX3" fmla="*/ 275327 w 2974440"/>
                <a:gd name="connsiteY3" fmla="*/ 689847 h 1176736"/>
                <a:gd name="connsiteX4" fmla="*/ 334704 w 2974440"/>
                <a:gd name="connsiteY4" fmla="*/ 677972 h 1176736"/>
                <a:gd name="connsiteX5" fmla="*/ 405956 w 2974440"/>
                <a:gd name="connsiteY5" fmla="*/ 689847 h 1176736"/>
                <a:gd name="connsiteX6" fmla="*/ 441582 w 2974440"/>
                <a:gd name="connsiteY6" fmla="*/ 713598 h 1176736"/>
                <a:gd name="connsiteX7" fmla="*/ 477208 w 2974440"/>
                <a:gd name="connsiteY7" fmla="*/ 725473 h 1176736"/>
                <a:gd name="connsiteX8" fmla="*/ 584086 w 2974440"/>
                <a:gd name="connsiteY8" fmla="*/ 666097 h 1176736"/>
                <a:gd name="connsiteX9" fmla="*/ 667213 w 2974440"/>
                <a:gd name="connsiteY9" fmla="*/ 618596 h 1176736"/>
                <a:gd name="connsiteX10" fmla="*/ 702839 w 2974440"/>
                <a:gd name="connsiteY10" fmla="*/ 594845 h 1176736"/>
                <a:gd name="connsiteX11" fmla="*/ 750340 w 2974440"/>
                <a:gd name="connsiteY11" fmla="*/ 582970 h 1176736"/>
                <a:gd name="connsiteX12" fmla="*/ 785966 w 2974440"/>
                <a:gd name="connsiteY12" fmla="*/ 571094 h 1176736"/>
                <a:gd name="connsiteX13" fmla="*/ 857218 w 2974440"/>
                <a:gd name="connsiteY13" fmla="*/ 559219 h 1176736"/>
                <a:gd name="connsiteX14" fmla="*/ 892844 w 2974440"/>
                <a:gd name="connsiteY14" fmla="*/ 547344 h 1176736"/>
                <a:gd name="connsiteX15" fmla="*/ 964096 w 2974440"/>
                <a:gd name="connsiteY15" fmla="*/ 535468 h 1176736"/>
                <a:gd name="connsiteX16" fmla="*/ 1011597 w 2974440"/>
                <a:gd name="connsiteY16" fmla="*/ 523593 h 1176736"/>
                <a:gd name="connsiteX17" fmla="*/ 1059099 w 2974440"/>
                <a:gd name="connsiteY17" fmla="*/ 487967 h 1176736"/>
                <a:gd name="connsiteX18" fmla="*/ 1106600 w 2974440"/>
                <a:gd name="connsiteY18" fmla="*/ 476092 h 1176736"/>
                <a:gd name="connsiteX19" fmla="*/ 1177852 w 2974440"/>
                <a:gd name="connsiteY19" fmla="*/ 452341 h 1176736"/>
                <a:gd name="connsiteX20" fmla="*/ 1225353 w 2974440"/>
                <a:gd name="connsiteY20" fmla="*/ 428590 h 1176736"/>
                <a:gd name="connsiteX21" fmla="*/ 1415358 w 2974440"/>
                <a:gd name="connsiteY21" fmla="*/ 392964 h 1176736"/>
                <a:gd name="connsiteX22" fmla="*/ 1486610 w 2974440"/>
                <a:gd name="connsiteY22" fmla="*/ 369214 h 1176736"/>
                <a:gd name="connsiteX23" fmla="*/ 1593488 w 2974440"/>
                <a:gd name="connsiteY23" fmla="*/ 345463 h 1176736"/>
                <a:gd name="connsiteX24" fmla="*/ 1664740 w 2974440"/>
                <a:gd name="connsiteY24" fmla="*/ 321712 h 1176736"/>
                <a:gd name="connsiteX25" fmla="*/ 1700366 w 2974440"/>
                <a:gd name="connsiteY25" fmla="*/ 309837 h 1176736"/>
                <a:gd name="connsiteX26" fmla="*/ 1735992 w 2974440"/>
                <a:gd name="connsiteY26" fmla="*/ 297962 h 1176736"/>
                <a:gd name="connsiteX27" fmla="*/ 1830995 w 2974440"/>
                <a:gd name="connsiteY27" fmla="*/ 250460 h 1176736"/>
                <a:gd name="connsiteX28" fmla="*/ 1914122 w 2974440"/>
                <a:gd name="connsiteY28" fmla="*/ 226710 h 1176736"/>
                <a:gd name="connsiteX29" fmla="*/ 1985374 w 2974440"/>
                <a:gd name="connsiteY29" fmla="*/ 202959 h 1176736"/>
                <a:gd name="connsiteX30" fmla="*/ 2092252 w 2974440"/>
                <a:gd name="connsiteY30" fmla="*/ 179209 h 1176736"/>
                <a:gd name="connsiteX31" fmla="*/ 2127878 w 2974440"/>
                <a:gd name="connsiteY31" fmla="*/ 131707 h 1176736"/>
                <a:gd name="connsiteX32" fmla="*/ 2163504 w 2974440"/>
                <a:gd name="connsiteY32" fmla="*/ 119832 h 1176736"/>
                <a:gd name="connsiteX33" fmla="*/ 2211005 w 2974440"/>
                <a:gd name="connsiteY33" fmla="*/ 96081 h 1176736"/>
                <a:gd name="connsiteX34" fmla="*/ 2258506 w 2974440"/>
                <a:gd name="connsiteY34" fmla="*/ 84206 h 1176736"/>
                <a:gd name="connsiteX35" fmla="*/ 2365384 w 2974440"/>
                <a:gd name="connsiteY35" fmla="*/ 60455 h 1176736"/>
                <a:gd name="connsiteX36" fmla="*/ 2436636 w 2974440"/>
                <a:gd name="connsiteY36" fmla="*/ 36705 h 1176736"/>
                <a:gd name="connsiteX37" fmla="*/ 2472262 w 2974440"/>
                <a:gd name="connsiteY37" fmla="*/ 24829 h 1176736"/>
                <a:gd name="connsiteX38" fmla="*/ 2507888 w 2974440"/>
                <a:gd name="connsiteY38" fmla="*/ 36705 h 1176736"/>
                <a:gd name="connsiteX39" fmla="*/ 2543514 w 2974440"/>
                <a:gd name="connsiteY39" fmla="*/ 60455 h 1176736"/>
                <a:gd name="connsiteX40" fmla="*/ 2697893 w 2974440"/>
                <a:gd name="connsiteY40" fmla="*/ 48580 h 1176736"/>
                <a:gd name="connsiteX41" fmla="*/ 2781021 w 2974440"/>
                <a:gd name="connsiteY41" fmla="*/ 24829 h 1176736"/>
                <a:gd name="connsiteX42" fmla="*/ 2899774 w 2974440"/>
                <a:gd name="connsiteY42" fmla="*/ 36705 h 1176736"/>
                <a:gd name="connsiteX43" fmla="*/ 2935400 w 2974440"/>
                <a:gd name="connsiteY43" fmla="*/ 24829 h 1176736"/>
                <a:gd name="connsiteX44" fmla="*/ 2971026 w 2974440"/>
                <a:gd name="connsiteY44" fmla="*/ 1079 h 1176736"/>
                <a:gd name="connsiteX45" fmla="*/ 2959150 w 2974440"/>
                <a:gd name="connsiteY45" fmla="*/ 36705 h 1176736"/>
                <a:gd name="connsiteX46" fmla="*/ 2947275 w 2974440"/>
                <a:gd name="connsiteY46" fmla="*/ 84206 h 1176736"/>
                <a:gd name="connsiteX47" fmla="*/ 2911649 w 2974440"/>
                <a:gd name="connsiteY47" fmla="*/ 202959 h 1176736"/>
                <a:gd name="connsiteX48" fmla="*/ 2899774 w 2974440"/>
                <a:gd name="connsiteY48" fmla="*/ 321712 h 1176736"/>
                <a:gd name="connsiteX49" fmla="*/ 2887899 w 2974440"/>
                <a:gd name="connsiteY49" fmla="*/ 357338 h 1176736"/>
                <a:gd name="connsiteX50" fmla="*/ 2876023 w 2974440"/>
                <a:gd name="connsiteY50" fmla="*/ 404840 h 1176736"/>
                <a:gd name="connsiteX51" fmla="*/ 2840397 w 2974440"/>
                <a:gd name="connsiteY51" fmla="*/ 476092 h 1176736"/>
                <a:gd name="connsiteX52" fmla="*/ 2769145 w 2974440"/>
                <a:gd name="connsiteY52" fmla="*/ 511718 h 1176736"/>
                <a:gd name="connsiteX53" fmla="*/ 2733519 w 2974440"/>
                <a:gd name="connsiteY53" fmla="*/ 535468 h 1176736"/>
                <a:gd name="connsiteX54" fmla="*/ 2650392 w 2974440"/>
                <a:gd name="connsiteY54" fmla="*/ 559219 h 1176736"/>
                <a:gd name="connsiteX55" fmla="*/ 2531639 w 2974440"/>
                <a:gd name="connsiteY55" fmla="*/ 582970 h 1176736"/>
                <a:gd name="connsiteX56" fmla="*/ 2341634 w 2974440"/>
                <a:gd name="connsiteY56" fmla="*/ 606720 h 1176736"/>
                <a:gd name="connsiteX57" fmla="*/ 2282257 w 2974440"/>
                <a:gd name="connsiteY57" fmla="*/ 618596 h 1176736"/>
                <a:gd name="connsiteX58" fmla="*/ 2187254 w 2974440"/>
                <a:gd name="connsiteY58" fmla="*/ 630471 h 1176736"/>
                <a:gd name="connsiteX59" fmla="*/ 2080376 w 2974440"/>
                <a:gd name="connsiteY59" fmla="*/ 666097 h 1176736"/>
                <a:gd name="connsiteX60" fmla="*/ 2044750 w 2974440"/>
                <a:gd name="connsiteY60" fmla="*/ 677972 h 1176736"/>
                <a:gd name="connsiteX61" fmla="*/ 2009125 w 2974440"/>
                <a:gd name="connsiteY61" fmla="*/ 689847 h 1176736"/>
                <a:gd name="connsiteX62" fmla="*/ 1878496 w 2974440"/>
                <a:gd name="connsiteY62" fmla="*/ 737349 h 1176736"/>
                <a:gd name="connsiteX63" fmla="*/ 1747867 w 2974440"/>
                <a:gd name="connsiteY63" fmla="*/ 772975 h 1176736"/>
                <a:gd name="connsiteX64" fmla="*/ 1712241 w 2974440"/>
                <a:gd name="connsiteY64" fmla="*/ 784850 h 1176736"/>
                <a:gd name="connsiteX65" fmla="*/ 1617239 w 2974440"/>
                <a:gd name="connsiteY65" fmla="*/ 796725 h 1176736"/>
                <a:gd name="connsiteX66" fmla="*/ 1545987 w 2974440"/>
                <a:gd name="connsiteY66" fmla="*/ 820476 h 1176736"/>
                <a:gd name="connsiteX67" fmla="*/ 1474735 w 2974440"/>
                <a:gd name="connsiteY67" fmla="*/ 856102 h 1176736"/>
                <a:gd name="connsiteX68" fmla="*/ 1439109 w 2974440"/>
                <a:gd name="connsiteY68" fmla="*/ 891728 h 1176736"/>
                <a:gd name="connsiteX69" fmla="*/ 1367857 w 2974440"/>
                <a:gd name="connsiteY69" fmla="*/ 915479 h 1176736"/>
                <a:gd name="connsiteX70" fmla="*/ 1260979 w 2974440"/>
                <a:gd name="connsiteY70" fmla="*/ 962980 h 1176736"/>
                <a:gd name="connsiteX71" fmla="*/ 1177852 w 2974440"/>
                <a:gd name="connsiteY71" fmla="*/ 986731 h 1176736"/>
                <a:gd name="connsiteX72" fmla="*/ 1142226 w 2974440"/>
                <a:gd name="connsiteY72" fmla="*/ 1010481 h 1176736"/>
                <a:gd name="connsiteX73" fmla="*/ 1094725 w 2974440"/>
                <a:gd name="connsiteY73" fmla="*/ 1022357 h 1176736"/>
                <a:gd name="connsiteX74" fmla="*/ 1047223 w 2974440"/>
                <a:gd name="connsiteY74" fmla="*/ 1046107 h 1176736"/>
                <a:gd name="connsiteX75" fmla="*/ 1011597 w 2974440"/>
                <a:gd name="connsiteY75" fmla="*/ 1057983 h 1176736"/>
                <a:gd name="connsiteX76" fmla="*/ 975971 w 2974440"/>
                <a:gd name="connsiteY76" fmla="*/ 1081733 h 1176736"/>
                <a:gd name="connsiteX77" fmla="*/ 940345 w 2974440"/>
                <a:gd name="connsiteY77" fmla="*/ 1093609 h 1176736"/>
                <a:gd name="connsiteX78" fmla="*/ 821592 w 2974440"/>
                <a:gd name="connsiteY78" fmla="*/ 1117359 h 1176736"/>
                <a:gd name="connsiteX79" fmla="*/ 785966 w 2974440"/>
                <a:gd name="connsiteY79" fmla="*/ 1129235 h 1176736"/>
                <a:gd name="connsiteX80" fmla="*/ 643462 w 2974440"/>
                <a:gd name="connsiteY80" fmla="*/ 1152985 h 1176736"/>
                <a:gd name="connsiteX81" fmla="*/ 595961 w 2974440"/>
                <a:gd name="connsiteY81" fmla="*/ 1164860 h 1176736"/>
                <a:gd name="connsiteX82" fmla="*/ 500958 w 2974440"/>
                <a:gd name="connsiteY82" fmla="*/ 1176736 h 1176736"/>
                <a:gd name="connsiteX83" fmla="*/ 239701 w 2974440"/>
                <a:gd name="connsiteY83" fmla="*/ 1164860 h 1176736"/>
                <a:gd name="connsiteX84" fmla="*/ 204075 w 2974440"/>
                <a:gd name="connsiteY84" fmla="*/ 1129235 h 1176736"/>
                <a:gd name="connsiteX85" fmla="*/ 168449 w 2974440"/>
                <a:gd name="connsiteY85" fmla="*/ 1117359 h 1176736"/>
                <a:gd name="connsiteX86" fmla="*/ 97197 w 2974440"/>
                <a:gd name="connsiteY86" fmla="*/ 1069858 h 1176736"/>
                <a:gd name="connsiteX87" fmla="*/ 73447 w 2974440"/>
                <a:gd name="connsiteY87" fmla="*/ 998606 h 1176736"/>
                <a:gd name="connsiteX88" fmla="*/ 49696 w 2974440"/>
                <a:gd name="connsiteY88" fmla="*/ 867977 h 1176736"/>
                <a:gd name="connsiteX89" fmla="*/ 25945 w 2974440"/>
                <a:gd name="connsiteY89" fmla="*/ 832351 h 1176736"/>
                <a:gd name="connsiteX90" fmla="*/ 2195 w 2974440"/>
                <a:gd name="connsiteY90" fmla="*/ 701723 h 117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974440" h="1176736">
                  <a:moveTo>
                    <a:pt x="2195" y="701723"/>
                  </a:moveTo>
                  <a:cubicBezTo>
                    <a:pt x="10112" y="681931"/>
                    <a:pt x="49369" y="713598"/>
                    <a:pt x="73447" y="713598"/>
                  </a:cubicBezTo>
                  <a:cubicBezTo>
                    <a:pt x="125059" y="713598"/>
                    <a:pt x="176568" y="707753"/>
                    <a:pt x="227826" y="701723"/>
                  </a:cubicBezTo>
                  <a:cubicBezTo>
                    <a:pt x="244035" y="699816"/>
                    <a:pt x="259395" y="693388"/>
                    <a:pt x="275327" y="689847"/>
                  </a:cubicBezTo>
                  <a:cubicBezTo>
                    <a:pt x="295031" y="685468"/>
                    <a:pt x="314912" y="681930"/>
                    <a:pt x="334704" y="677972"/>
                  </a:cubicBezTo>
                  <a:cubicBezTo>
                    <a:pt x="358455" y="681930"/>
                    <a:pt x="383113" y="682233"/>
                    <a:pt x="405956" y="689847"/>
                  </a:cubicBezTo>
                  <a:cubicBezTo>
                    <a:pt x="419496" y="694360"/>
                    <a:pt x="428816" y="707215"/>
                    <a:pt x="441582" y="713598"/>
                  </a:cubicBezTo>
                  <a:cubicBezTo>
                    <a:pt x="452778" y="719196"/>
                    <a:pt x="465333" y="721515"/>
                    <a:pt x="477208" y="725473"/>
                  </a:cubicBezTo>
                  <a:cubicBezTo>
                    <a:pt x="558875" y="671028"/>
                    <a:pt x="521380" y="686998"/>
                    <a:pt x="584086" y="666097"/>
                  </a:cubicBezTo>
                  <a:cubicBezTo>
                    <a:pt x="698948" y="579950"/>
                    <a:pt x="576541" y="663932"/>
                    <a:pt x="667213" y="618596"/>
                  </a:cubicBezTo>
                  <a:cubicBezTo>
                    <a:pt x="679979" y="612213"/>
                    <a:pt x="689721" y="600467"/>
                    <a:pt x="702839" y="594845"/>
                  </a:cubicBezTo>
                  <a:cubicBezTo>
                    <a:pt x="717840" y="588416"/>
                    <a:pt x="734647" y="587454"/>
                    <a:pt x="750340" y="582970"/>
                  </a:cubicBezTo>
                  <a:cubicBezTo>
                    <a:pt x="762376" y="579531"/>
                    <a:pt x="773746" y="573810"/>
                    <a:pt x="785966" y="571094"/>
                  </a:cubicBezTo>
                  <a:cubicBezTo>
                    <a:pt x="809471" y="565871"/>
                    <a:pt x="833713" y="564442"/>
                    <a:pt x="857218" y="559219"/>
                  </a:cubicBezTo>
                  <a:cubicBezTo>
                    <a:pt x="869438" y="556504"/>
                    <a:pt x="880624" y="550059"/>
                    <a:pt x="892844" y="547344"/>
                  </a:cubicBezTo>
                  <a:cubicBezTo>
                    <a:pt x="916349" y="542121"/>
                    <a:pt x="940485" y="540190"/>
                    <a:pt x="964096" y="535468"/>
                  </a:cubicBezTo>
                  <a:cubicBezTo>
                    <a:pt x="980100" y="532267"/>
                    <a:pt x="995763" y="527551"/>
                    <a:pt x="1011597" y="523593"/>
                  </a:cubicBezTo>
                  <a:cubicBezTo>
                    <a:pt x="1027431" y="511718"/>
                    <a:pt x="1041396" y="496818"/>
                    <a:pt x="1059099" y="487967"/>
                  </a:cubicBezTo>
                  <a:cubicBezTo>
                    <a:pt x="1073697" y="480668"/>
                    <a:pt x="1090967" y="480782"/>
                    <a:pt x="1106600" y="476092"/>
                  </a:cubicBezTo>
                  <a:cubicBezTo>
                    <a:pt x="1130580" y="468898"/>
                    <a:pt x="1155460" y="463537"/>
                    <a:pt x="1177852" y="452341"/>
                  </a:cubicBezTo>
                  <a:cubicBezTo>
                    <a:pt x="1193686" y="444424"/>
                    <a:pt x="1208916" y="435165"/>
                    <a:pt x="1225353" y="428590"/>
                  </a:cubicBezTo>
                  <a:cubicBezTo>
                    <a:pt x="1310121" y="394683"/>
                    <a:pt x="1310186" y="403482"/>
                    <a:pt x="1415358" y="392964"/>
                  </a:cubicBezTo>
                  <a:cubicBezTo>
                    <a:pt x="1439109" y="385047"/>
                    <a:pt x="1462061" y="374124"/>
                    <a:pt x="1486610" y="369214"/>
                  </a:cubicBezTo>
                  <a:cubicBezTo>
                    <a:pt x="1520501" y="362435"/>
                    <a:pt x="1559954" y="355523"/>
                    <a:pt x="1593488" y="345463"/>
                  </a:cubicBezTo>
                  <a:cubicBezTo>
                    <a:pt x="1617468" y="338269"/>
                    <a:pt x="1640989" y="329629"/>
                    <a:pt x="1664740" y="321712"/>
                  </a:cubicBezTo>
                  <a:lnTo>
                    <a:pt x="1700366" y="309837"/>
                  </a:lnTo>
                  <a:cubicBezTo>
                    <a:pt x="1712241" y="305879"/>
                    <a:pt x="1724796" y="303560"/>
                    <a:pt x="1735992" y="297962"/>
                  </a:cubicBezTo>
                  <a:cubicBezTo>
                    <a:pt x="1767660" y="282128"/>
                    <a:pt x="1797406" y="261656"/>
                    <a:pt x="1830995" y="250460"/>
                  </a:cubicBezTo>
                  <a:cubicBezTo>
                    <a:pt x="1950753" y="210542"/>
                    <a:pt x="1764971" y="271455"/>
                    <a:pt x="1914122" y="226710"/>
                  </a:cubicBezTo>
                  <a:cubicBezTo>
                    <a:pt x="1938102" y="219516"/>
                    <a:pt x="1960825" y="207869"/>
                    <a:pt x="1985374" y="202959"/>
                  </a:cubicBezTo>
                  <a:cubicBezTo>
                    <a:pt x="2060754" y="187883"/>
                    <a:pt x="2025169" y="195979"/>
                    <a:pt x="2092252" y="179209"/>
                  </a:cubicBezTo>
                  <a:cubicBezTo>
                    <a:pt x="2104127" y="163375"/>
                    <a:pt x="2112673" y="144378"/>
                    <a:pt x="2127878" y="131707"/>
                  </a:cubicBezTo>
                  <a:cubicBezTo>
                    <a:pt x="2137494" y="123693"/>
                    <a:pt x="2151998" y="124763"/>
                    <a:pt x="2163504" y="119832"/>
                  </a:cubicBezTo>
                  <a:cubicBezTo>
                    <a:pt x="2179775" y="112859"/>
                    <a:pt x="2194430" y="102297"/>
                    <a:pt x="2211005" y="96081"/>
                  </a:cubicBezTo>
                  <a:cubicBezTo>
                    <a:pt x="2226287" y="90350"/>
                    <a:pt x="2242574" y="87746"/>
                    <a:pt x="2258506" y="84206"/>
                  </a:cubicBezTo>
                  <a:cubicBezTo>
                    <a:pt x="2302112" y="74516"/>
                    <a:pt x="2323995" y="72872"/>
                    <a:pt x="2365384" y="60455"/>
                  </a:cubicBezTo>
                  <a:cubicBezTo>
                    <a:pt x="2389363" y="53261"/>
                    <a:pt x="2412885" y="44622"/>
                    <a:pt x="2436636" y="36705"/>
                  </a:cubicBezTo>
                  <a:lnTo>
                    <a:pt x="2472262" y="24829"/>
                  </a:lnTo>
                  <a:cubicBezTo>
                    <a:pt x="2484137" y="28788"/>
                    <a:pt x="2496692" y="31107"/>
                    <a:pt x="2507888" y="36705"/>
                  </a:cubicBezTo>
                  <a:cubicBezTo>
                    <a:pt x="2520653" y="43088"/>
                    <a:pt x="2529270" y="59565"/>
                    <a:pt x="2543514" y="60455"/>
                  </a:cubicBezTo>
                  <a:cubicBezTo>
                    <a:pt x="2595025" y="63674"/>
                    <a:pt x="2646433" y="52538"/>
                    <a:pt x="2697893" y="48580"/>
                  </a:cubicBezTo>
                  <a:cubicBezTo>
                    <a:pt x="2714691" y="42981"/>
                    <a:pt x="2766113" y="24829"/>
                    <a:pt x="2781021" y="24829"/>
                  </a:cubicBezTo>
                  <a:cubicBezTo>
                    <a:pt x="2820803" y="24829"/>
                    <a:pt x="2860190" y="32746"/>
                    <a:pt x="2899774" y="36705"/>
                  </a:cubicBezTo>
                  <a:cubicBezTo>
                    <a:pt x="2911649" y="32746"/>
                    <a:pt x="2924204" y="30427"/>
                    <a:pt x="2935400" y="24829"/>
                  </a:cubicBezTo>
                  <a:cubicBezTo>
                    <a:pt x="2948165" y="18446"/>
                    <a:pt x="2958261" y="-5304"/>
                    <a:pt x="2971026" y="1079"/>
                  </a:cubicBezTo>
                  <a:cubicBezTo>
                    <a:pt x="2982222" y="6677"/>
                    <a:pt x="2962589" y="24669"/>
                    <a:pt x="2959150" y="36705"/>
                  </a:cubicBezTo>
                  <a:cubicBezTo>
                    <a:pt x="2954666" y="52398"/>
                    <a:pt x="2951965" y="68573"/>
                    <a:pt x="2947275" y="84206"/>
                  </a:cubicBezTo>
                  <a:cubicBezTo>
                    <a:pt x="2903901" y="228789"/>
                    <a:pt x="2939026" y="93458"/>
                    <a:pt x="2911649" y="202959"/>
                  </a:cubicBezTo>
                  <a:cubicBezTo>
                    <a:pt x="2907691" y="242543"/>
                    <a:pt x="2905823" y="282393"/>
                    <a:pt x="2899774" y="321712"/>
                  </a:cubicBezTo>
                  <a:cubicBezTo>
                    <a:pt x="2897871" y="334084"/>
                    <a:pt x="2891338" y="345302"/>
                    <a:pt x="2887899" y="357338"/>
                  </a:cubicBezTo>
                  <a:cubicBezTo>
                    <a:pt x="2883415" y="373031"/>
                    <a:pt x="2880507" y="389147"/>
                    <a:pt x="2876023" y="404840"/>
                  </a:cubicBezTo>
                  <a:cubicBezTo>
                    <a:pt x="2868296" y="431885"/>
                    <a:pt x="2861216" y="455273"/>
                    <a:pt x="2840397" y="476092"/>
                  </a:cubicBezTo>
                  <a:cubicBezTo>
                    <a:pt x="2806367" y="510122"/>
                    <a:pt x="2807776" y="492403"/>
                    <a:pt x="2769145" y="511718"/>
                  </a:cubicBezTo>
                  <a:cubicBezTo>
                    <a:pt x="2756380" y="518101"/>
                    <a:pt x="2746284" y="529085"/>
                    <a:pt x="2733519" y="535468"/>
                  </a:cubicBezTo>
                  <a:cubicBezTo>
                    <a:pt x="2714532" y="544962"/>
                    <a:pt x="2668155" y="554144"/>
                    <a:pt x="2650392" y="559219"/>
                  </a:cubicBezTo>
                  <a:cubicBezTo>
                    <a:pt x="2567484" y="582906"/>
                    <a:pt x="2673507" y="562702"/>
                    <a:pt x="2531639" y="582970"/>
                  </a:cubicBezTo>
                  <a:cubicBezTo>
                    <a:pt x="2440823" y="613241"/>
                    <a:pt x="2534168" y="585327"/>
                    <a:pt x="2341634" y="606720"/>
                  </a:cubicBezTo>
                  <a:cubicBezTo>
                    <a:pt x="2321573" y="608949"/>
                    <a:pt x="2302207" y="615527"/>
                    <a:pt x="2282257" y="618596"/>
                  </a:cubicBezTo>
                  <a:cubicBezTo>
                    <a:pt x="2250714" y="623449"/>
                    <a:pt x="2218922" y="626513"/>
                    <a:pt x="2187254" y="630471"/>
                  </a:cubicBezTo>
                  <a:lnTo>
                    <a:pt x="2080376" y="666097"/>
                  </a:lnTo>
                  <a:lnTo>
                    <a:pt x="2044750" y="677972"/>
                  </a:lnTo>
                  <a:lnTo>
                    <a:pt x="2009125" y="689847"/>
                  </a:lnTo>
                  <a:cubicBezTo>
                    <a:pt x="1934443" y="739636"/>
                    <a:pt x="2014552" y="691998"/>
                    <a:pt x="1878496" y="737349"/>
                  </a:cubicBezTo>
                  <a:cubicBezTo>
                    <a:pt x="1725638" y="788300"/>
                    <a:pt x="1882148" y="739404"/>
                    <a:pt x="1747867" y="772975"/>
                  </a:cubicBezTo>
                  <a:cubicBezTo>
                    <a:pt x="1735723" y="776011"/>
                    <a:pt x="1724557" y="782611"/>
                    <a:pt x="1712241" y="784850"/>
                  </a:cubicBezTo>
                  <a:cubicBezTo>
                    <a:pt x="1680842" y="790559"/>
                    <a:pt x="1648906" y="792767"/>
                    <a:pt x="1617239" y="796725"/>
                  </a:cubicBezTo>
                  <a:cubicBezTo>
                    <a:pt x="1593488" y="804642"/>
                    <a:pt x="1566818" y="806589"/>
                    <a:pt x="1545987" y="820476"/>
                  </a:cubicBezTo>
                  <a:cubicBezTo>
                    <a:pt x="1499946" y="851171"/>
                    <a:pt x="1523901" y="839714"/>
                    <a:pt x="1474735" y="856102"/>
                  </a:cubicBezTo>
                  <a:cubicBezTo>
                    <a:pt x="1462860" y="867977"/>
                    <a:pt x="1453790" y="883572"/>
                    <a:pt x="1439109" y="891728"/>
                  </a:cubicBezTo>
                  <a:cubicBezTo>
                    <a:pt x="1417224" y="903886"/>
                    <a:pt x="1388688" y="901592"/>
                    <a:pt x="1367857" y="915479"/>
                  </a:cubicBezTo>
                  <a:cubicBezTo>
                    <a:pt x="1321069" y="946670"/>
                    <a:pt x="1328810" y="946023"/>
                    <a:pt x="1260979" y="962980"/>
                  </a:cubicBezTo>
                  <a:cubicBezTo>
                    <a:pt x="1245753" y="966786"/>
                    <a:pt x="1194893" y="978211"/>
                    <a:pt x="1177852" y="986731"/>
                  </a:cubicBezTo>
                  <a:cubicBezTo>
                    <a:pt x="1165087" y="993114"/>
                    <a:pt x="1155344" y="1004859"/>
                    <a:pt x="1142226" y="1010481"/>
                  </a:cubicBezTo>
                  <a:cubicBezTo>
                    <a:pt x="1127225" y="1016910"/>
                    <a:pt x="1110007" y="1016626"/>
                    <a:pt x="1094725" y="1022357"/>
                  </a:cubicBezTo>
                  <a:cubicBezTo>
                    <a:pt x="1078149" y="1028573"/>
                    <a:pt x="1063494" y="1039134"/>
                    <a:pt x="1047223" y="1046107"/>
                  </a:cubicBezTo>
                  <a:cubicBezTo>
                    <a:pt x="1035717" y="1051038"/>
                    <a:pt x="1022793" y="1052385"/>
                    <a:pt x="1011597" y="1057983"/>
                  </a:cubicBezTo>
                  <a:cubicBezTo>
                    <a:pt x="998832" y="1064366"/>
                    <a:pt x="988736" y="1075350"/>
                    <a:pt x="975971" y="1081733"/>
                  </a:cubicBezTo>
                  <a:cubicBezTo>
                    <a:pt x="964775" y="1087331"/>
                    <a:pt x="952381" y="1090170"/>
                    <a:pt x="940345" y="1093609"/>
                  </a:cubicBezTo>
                  <a:cubicBezTo>
                    <a:pt x="890747" y="1107780"/>
                    <a:pt x="877574" y="1108029"/>
                    <a:pt x="821592" y="1117359"/>
                  </a:cubicBezTo>
                  <a:cubicBezTo>
                    <a:pt x="809717" y="1121318"/>
                    <a:pt x="798110" y="1126199"/>
                    <a:pt x="785966" y="1129235"/>
                  </a:cubicBezTo>
                  <a:cubicBezTo>
                    <a:pt x="720336" y="1145643"/>
                    <a:pt x="717180" y="1139582"/>
                    <a:pt x="643462" y="1152985"/>
                  </a:cubicBezTo>
                  <a:cubicBezTo>
                    <a:pt x="627404" y="1155905"/>
                    <a:pt x="612060" y="1162177"/>
                    <a:pt x="595961" y="1164860"/>
                  </a:cubicBezTo>
                  <a:cubicBezTo>
                    <a:pt x="564481" y="1170107"/>
                    <a:pt x="532626" y="1172777"/>
                    <a:pt x="500958" y="1176736"/>
                  </a:cubicBezTo>
                  <a:cubicBezTo>
                    <a:pt x="413872" y="1172777"/>
                    <a:pt x="325782" y="1178633"/>
                    <a:pt x="239701" y="1164860"/>
                  </a:cubicBezTo>
                  <a:cubicBezTo>
                    <a:pt x="223118" y="1162207"/>
                    <a:pt x="218049" y="1138551"/>
                    <a:pt x="204075" y="1129235"/>
                  </a:cubicBezTo>
                  <a:cubicBezTo>
                    <a:pt x="193660" y="1122291"/>
                    <a:pt x="180324" y="1121318"/>
                    <a:pt x="168449" y="1117359"/>
                  </a:cubicBezTo>
                  <a:cubicBezTo>
                    <a:pt x="132417" y="1009261"/>
                    <a:pt x="197508" y="1170169"/>
                    <a:pt x="97197" y="1069858"/>
                  </a:cubicBezTo>
                  <a:cubicBezTo>
                    <a:pt x="79494" y="1052155"/>
                    <a:pt x="73447" y="998606"/>
                    <a:pt x="73447" y="998606"/>
                  </a:cubicBezTo>
                  <a:cubicBezTo>
                    <a:pt x="69354" y="965863"/>
                    <a:pt x="68001" y="904587"/>
                    <a:pt x="49696" y="867977"/>
                  </a:cubicBezTo>
                  <a:cubicBezTo>
                    <a:pt x="43313" y="855211"/>
                    <a:pt x="33862" y="844226"/>
                    <a:pt x="25945" y="832351"/>
                  </a:cubicBezTo>
                  <a:cubicBezTo>
                    <a:pt x="9063" y="781704"/>
                    <a:pt x="-5722" y="721515"/>
                    <a:pt x="2195" y="701723"/>
                  </a:cubicBezTo>
                  <a:close/>
                </a:path>
              </a:pathLst>
            </a:custGeom>
            <a:solidFill>
              <a:srgbClr val="FAC090">
                <a:alpha val="4117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ม.4</a:t>
              </a:r>
            </a:p>
          </p:txBody>
        </p:sp>
        <p:sp>
          <p:nvSpPr>
            <p:cNvPr id="13" name="รูปแบบอิสระ 12"/>
            <p:cNvSpPr/>
            <p:nvPr/>
          </p:nvSpPr>
          <p:spPr>
            <a:xfrm>
              <a:off x="3053229" y="3429709"/>
              <a:ext cx="1519123" cy="1447805"/>
            </a:xfrm>
            <a:custGeom>
              <a:avLst/>
              <a:gdLst>
                <a:gd name="connsiteX0" fmla="*/ 7345 w 1659875"/>
                <a:gd name="connsiteY0" fmla="*/ 655364 h 1383029"/>
                <a:gd name="connsiteX1" fmla="*/ 51412 w 1659875"/>
                <a:gd name="connsiteY1" fmla="*/ 666381 h 1383029"/>
                <a:gd name="connsiteX2" fmla="*/ 139547 w 1659875"/>
                <a:gd name="connsiteY2" fmla="*/ 765533 h 1383029"/>
                <a:gd name="connsiteX3" fmla="*/ 150564 w 1659875"/>
                <a:gd name="connsiteY3" fmla="*/ 842651 h 1383029"/>
                <a:gd name="connsiteX4" fmla="*/ 172598 w 1659875"/>
                <a:gd name="connsiteY4" fmla="*/ 875702 h 1383029"/>
                <a:gd name="connsiteX5" fmla="*/ 183615 w 1659875"/>
                <a:gd name="connsiteY5" fmla="*/ 919769 h 1383029"/>
                <a:gd name="connsiteX6" fmla="*/ 183615 w 1659875"/>
                <a:gd name="connsiteY6" fmla="*/ 1217224 h 1383029"/>
                <a:gd name="connsiteX7" fmla="*/ 260733 w 1659875"/>
                <a:gd name="connsiteY7" fmla="*/ 1261292 h 1383029"/>
                <a:gd name="connsiteX8" fmla="*/ 293784 w 1659875"/>
                <a:gd name="connsiteY8" fmla="*/ 1283326 h 1383029"/>
                <a:gd name="connsiteX9" fmla="*/ 392935 w 1659875"/>
                <a:gd name="connsiteY9" fmla="*/ 1305359 h 1383029"/>
                <a:gd name="connsiteX10" fmla="*/ 459037 w 1659875"/>
                <a:gd name="connsiteY10" fmla="*/ 1327393 h 1383029"/>
                <a:gd name="connsiteX11" fmla="*/ 470053 w 1659875"/>
                <a:gd name="connsiteY11" fmla="*/ 1360444 h 1383029"/>
                <a:gd name="connsiteX12" fmla="*/ 558188 w 1659875"/>
                <a:gd name="connsiteY12" fmla="*/ 1360444 h 1383029"/>
                <a:gd name="connsiteX13" fmla="*/ 569205 w 1659875"/>
                <a:gd name="connsiteY13" fmla="*/ 1327393 h 1383029"/>
                <a:gd name="connsiteX14" fmla="*/ 646323 w 1659875"/>
                <a:gd name="connsiteY14" fmla="*/ 1294342 h 1383029"/>
                <a:gd name="connsiteX15" fmla="*/ 822593 w 1659875"/>
                <a:gd name="connsiteY15" fmla="*/ 1272309 h 1383029"/>
                <a:gd name="connsiteX16" fmla="*/ 954796 w 1659875"/>
                <a:gd name="connsiteY16" fmla="*/ 1250275 h 1383029"/>
                <a:gd name="connsiteX17" fmla="*/ 1053947 w 1659875"/>
                <a:gd name="connsiteY17" fmla="*/ 1217224 h 1383029"/>
                <a:gd name="connsiteX18" fmla="*/ 1086998 w 1659875"/>
                <a:gd name="connsiteY18" fmla="*/ 1206208 h 1383029"/>
                <a:gd name="connsiteX19" fmla="*/ 1109032 w 1659875"/>
                <a:gd name="connsiteY19" fmla="*/ 1173157 h 1383029"/>
                <a:gd name="connsiteX20" fmla="*/ 1186150 w 1659875"/>
                <a:gd name="connsiteY20" fmla="*/ 1129089 h 1383029"/>
                <a:gd name="connsiteX21" fmla="*/ 1252251 w 1659875"/>
                <a:gd name="connsiteY21" fmla="*/ 1085022 h 1383029"/>
                <a:gd name="connsiteX22" fmla="*/ 1285302 w 1659875"/>
                <a:gd name="connsiteY22" fmla="*/ 1074005 h 1383029"/>
                <a:gd name="connsiteX23" fmla="*/ 1560723 w 1659875"/>
                <a:gd name="connsiteY23" fmla="*/ 1051971 h 1383029"/>
                <a:gd name="connsiteX24" fmla="*/ 1593774 w 1659875"/>
                <a:gd name="connsiteY24" fmla="*/ 1029938 h 1383029"/>
                <a:gd name="connsiteX25" fmla="*/ 1604791 w 1659875"/>
                <a:gd name="connsiteY25" fmla="*/ 974853 h 1383029"/>
                <a:gd name="connsiteX26" fmla="*/ 1626825 w 1659875"/>
                <a:gd name="connsiteY26" fmla="*/ 908752 h 1383029"/>
                <a:gd name="connsiteX27" fmla="*/ 1637841 w 1659875"/>
                <a:gd name="connsiteY27" fmla="*/ 875702 h 1383029"/>
                <a:gd name="connsiteX28" fmla="*/ 1659875 w 1659875"/>
                <a:gd name="connsiteY28" fmla="*/ 842651 h 1383029"/>
                <a:gd name="connsiteX29" fmla="*/ 1648858 w 1659875"/>
                <a:gd name="connsiteY29" fmla="*/ 754516 h 1383029"/>
                <a:gd name="connsiteX30" fmla="*/ 1615808 w 1659875"/>
                <a:gd name="connsiteY30" fmla="*/ 721465 h 1383029"/>
                <a:gd name="connsiteX31" fmla="*/ 1450555 w 1659875"/>
                <a:gd name="connsiteY31" fmla="*/ 666381 h 1383029"/>
                <a:gd name="connsiteX32" fmla="*/ 1417504 w 1659875"/>
                <a:gd name="connsiteY32" fmla="*/ 644347 h 1383029"/>
                <a:gd name="connsiteX33" fmla="*/ 1351403 w 1659875"/>
                <a:gd name="connsiteY33" fmla="*/ 589263 h 1383029"/>
                <a:gd name="connsiteX34" fmla="*/ 1307335 w 1659875"/>
                <a:gd name="connsiteY34" fmla="*/ 578246 h 1383029"/>
                <a:gd name="connsiteX35" fmla="*/ 1241234 w 1659875"/>
                <a:gd name="connsiteY35" fmla="*/ 523162 h 1383029"/>
                <a:gd name="connsiteX36" fmla="*/ 1219200 w 1659875"/>
                <a:gd name="connsiteY36" fmla="*/ 490111 h 1383029"/>
                <a:gd name="connsiteX37" fmla="*/ 1186150 w 1659875"/>
                <a:gd name="connsiteY37" fmla="*/ 401976 h 1383029"/>
                <a:gd name="connsiteX38" fmla="*/ 1153099 w 1659875"/>
                <a:gd name="connsiteY38" fmla="*/ 379942 h 1383029"/>
                <a:gd name="connsiteX39" fmla="*/ 1120049 w 1659875"/>
                <a:gd name="connsiteY39" fmla="*/ 313841 h 1383029"/>
                <a:gd name="connsiteX40" fmla="*/ 1053947 w 1659875"/>
                <a:gd name="connsiteY40" fmla="*/ 291808 h 1383029"/>
                <a:gd name="connsiteX41" fmla="*/ 1020897 w 1659875"/>
                <a:gd name="connsiteY41" fmla="*/ 280791 h 1383029"/>
                <a:gd name="connsiteX42" fmla="*/ 987846 w 1659875"/>
                <a:gd name="connsiteY42" fmla="*/ 258757 h 1383029"/>
                <a:gd name="connsiteX43" fmla="*/ 932762 w 1659875"/>
                <a:gd name="connsiteY43" fmla="*/ 192656 h 1383029"/>
                <a:gd name="connsiteX44" fmla="*/ 943779 w 1659875"/>
                <a:gd name="connsiteY44" fmla="*/ 137571 h 1383029"/>
                <a:gd name="connsiteX45" fmla="*/ 1053947 w 1659875"/>
                <a:gd name="connsiteY45" fmla="*/ 148588 h 1383029"/>
                <a:gd name="connsiteX46" fmla="*/ 1120049 w 1659875"/>
                <a:gd name="connsiteY46" fmla="*/ 137571 h 1383029"/>
                <a:gd name="connsiteX47" fmla="*/ 1153099 w 1659875"/>
                <a:gd name="connsiteY47" fmla="*/ 104521 h 1383029"/>
                <a:gd name="connsiteX48" fmla="*/ 1153099 w 1659875"/>
                <a:gd name="connsiteY48" fmla="*/ 16386 h 1383029"/>
                <a:gd name="connsiteX49" fmla="*/ 965812 w 1659875"/>
                <a:gd name="connsiteY49" fmla="*/ 49436 h 1383029"/>
                <a:gd name="connsiteX50" fmla="*/ 932762 w 1659875"/>
                <a:gd name="connsiteY50" fmla="*/ 82487 h 1383029"/>
                <a:gd name="connsiteX51" fmla="*/ 910728 w 1659875"/>
                <a:gd name="connsiteY51" fmla="*/ 115538 h 1383029"/>
                <a:gd name="connsiteX52" fmla="*/ 800559 w 1659875"/>
                <a:gd name="connsiteY52" fmla="*/ 148588 h 1383029"/>
                <a:gd name="connsiteX53" fmla="*/ 734458 w 1659875"/>
                <a:gd name="connsiteY53" fmla="*/ 170622 h 1383029"/>
                <a:gd name="connsiteX54" fmla="*/ 668357 w 1659875"/>
                <a:gd name="connsiteY54" fmla="*/ 225706 h 1383029"/>
                <a:gd name="connsiteX55" fmla="*/ 646323 w 1659875"/>
                <a:gd name="connsiteY55" fmla="*/ 302824 h 1383029"/>
                <a:gd name="connsiteX56" fmla="*/ 569205 w 1659875"/>
                <a:gd name="connsiteY56" fmla="*/ 390959 h 1383029"/>
                <a:gd name="connsiteX57" fmla="*/ 514121 w 1659875"/>
                <a:gd name="connsiteY57" fmla="*/ 435027 h 1383029"/>
                <a:gd name="connsiteX58" fmla="*/ 492087 w 1659875"/>
                <a:gd name="connsiteY58" fmla="*/ 468077 h 1383029"/>
                <a:gd name="connsiteX59" fmla="*/ 392935 w 1659875"/>
                <a:gd name="connsiteY59" fmla="*/ 534179 h 1383029"/>
                <a:gd name="connsiteX60" fmla="*/ 348868 w 1659875"/>
                <a:gd name="connsiteY60" fmla="*/ 567229 h 1383029"/>
                <a:gd name="connsiteX61" fmla="*/ 282767 w 1659875"/>
                <a:gd name="connsiteY61" fmla="*/ 622314 h 1383029"/>
                <a:gd name="connsiteX62" fmla="*/ 249716 w 1659875"/>
                <a:gd name="connsiteY62" fmla="*/ 732482 h 1383029"/>
                <a:gd name="connsiteX63" fmla="*/ 194632 w 1659875"/>
                <a:gd name="connsiteY63" fmla="*/ 721465 h 1383029"/>
                <a:gd name="connsiteX64" fmla="*/ 161581 w 1659875"/>
                <a:gd name="connsiteY64" fmla="*/ 688415 h 1383029"/>
                <a:gd name="connsiteX65" fmla="*/ 128531 w 1659875"/>
                <a:gd name="connsiteY65" fmla="*/ 677398 h 1383029"/>
                <a:gd name="connsiteX66" fmla="*/ 95480 w 1659875"/>
                <a:gd name="connsiteY66" fmla="*/ 655364 h 1383029"/>
                <a:gd name="connsiteX67" fmla="*/ 7345 w 1659875"/>
                <a:gd name="connsiteY67" fmla="*/ 655364 h 138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59875" h="1383029">
                  <a:moveTo>
                    <a:pt x="7345" y="655364"/>
                  </a:moveTo>
                  <a:cubicBezTo>
                    <a:pt x="0" y="657200"/>
                    <a:pt x="39008" y="657698"/>
                    <a:pt x="51412" y="666381"/>
                  </a:cubicBezTo>
                  <a:cubicBezTo>
                    <a:pt x="98581" y="699399"/>
                    <a:pt x="112253" y="724590"/>
                    <a:pt x="139547" y="765533"/>
                  </a:cubicBezTo>
                  <a:cubicBezTo>
                    <a:pt x="143219" y="791239"/>
                    <a:pt x="143102" y="817779"/>
                    <a:pt x="150564" y="842651"/>
                  </a:cubicBezTo>
                  <a:cubicBezTo>
                    <a:pt x="154369" y="855333"/>
                    <a:pt x="167382" y="863532"/>
                    <a:pt x="172598" y="875702"/>
                  </a:cubicBezTo>
                  <a:cubicBezTo>
                    <a:pt x="178562" y="889619"/>
                    <a:pt x="179943" y="905080"/>
                    <a:pt x="183615" y="919769"/>
                  </a:cubicBezTo>
                  <a:cubicBezTo>
                    <a:pt x="180168" y="978362"/>
                    <a:pt x="160629" y="1142520"/>
                    <a:pt x="183615" y="1217224"/>
                  </a:cubicBezTo>
                  <a:cubicBezTo>
                    <a:pt x="194554" y="1252777"/>
                    <a:pt x="233443" y="1254469"/>
                    <a:pt x="260733" y="1261292"/>
                  </a:cubicBezTo>
                  <a:cubicBezTo>
                    <a:pt x="271750" y="1268637"/>
                    <a:pt x="281941" y="1277405"/>
                    <a:pt x="293784" y="1283326"/>
                  </a:cubicBezTo>
                  <a:cubicBezTo>
                    <a:pt x="325300" y="1299084"/>
                    <a:pt x="359093" y="1296899"/>
                    <a:pt x="392935" y="1305359"/>
                  </a:cubicBezTo>
                  <a:cubicBezTo>
                    <a:pt x="415467" y="1310992"/>
                    <a:pt x="459037" y="1327393"/>
                    <a:pt x="459037" y="1327393"/>
                  </a:cubicBezTo>
                  <a:cubicBezTo>
                    <a:pt x="462709" y="1338410"/>
                    <a:pt x="461842" y="1352232"/>
                    <a:pt x="470053" y="1360444"/>
                  </a:cubicBezTo>
                  <a:cubicBezTo>
                    <a:pt x="492637" y="1383029"/>
                    <a:pt x="537237" y="1364634"/>
                    <a:pt x="558188" y="1360444"/>
                  </a:cubicBezTo>
                  <a:cubicBezTo>
                    <a:pt x="561860" y="1349427"/>
                    <a:pt x="561950" y="1336461"/>
                    <a:pt x="569205" y="1327393"/>
                  </a:cubicBezTo>
                  <a:cubicBezTo>
                    <a:pt x="589082" y="1302547"/>
                    <a:pt x="618881" y="1302182"/>
                    <a:pt x="646323" y="1294342"/>
                  </a:cubicBezTo>
                  <a:cubicBezTo>
                    <a:pt x="742689" y="1266810"/>
                    <a:pt x="594030" y="1289891"/>
                    <a:pt x="822593" y="1272309"/>
                  </a:cubicBezTo>
                  <a:cubicBezTo>
                    <a:pt x="896396" y="1247708"/>
                    <a:pt x="817745" y="1271360"/>
                    <a:pt x="954796" y="1250275"/>
                  </a:cubicBezTo>
                  <a:cubicBezTo>
                    <a:pt x="996533" y="1243854"/>
                    <a:pt x="1012906" y="1232614"/>
                    <a:pt x="1053947" y="1217224"/>
                  </a:cubicBezTo>
                  <a:cubicBezTo>
                    <a:pt x="1064820" y="1213147"/>
                    <a:pt x="1075981" y="1209880"/>
                    <a:pt x="1086998" y="1206208"/>
                  </a:cubicBezTo>
                  <a:cubicBezTo>
                    <a:pt x="1094343" y="1195191"/>
                    <a:pt x="1099669" y="1182520"/>
                    <a:pt x="1109032" y="1173157"/>
                  </a:cubicBezTo>
                  <a:cubicBezTo>
                    <a:pt x="1128088" y="1154101"/>
                    <a:pt x="1164546" y="1142051"/>
                    <a:pt x="1186150" y="1129089"/>
                  </a:cubicBezTo>
                  <a:cubicBezTo>
                    <a:pt x="1208857" y="1115465"/>
                    <a:pt x="1227129" y="1093396"/>
                    <a:pt x="1252251" y="1085022"/>
                  </a:cubicBezTo>
                  <a:cubicBezTo>
                    <a:pt x="1263268" y="1081350"/>
                    <a:pt x="1273876" y="1076082"/>
                    <a:pt x="1285302" y="1074005"/>
                  </a:cubicBezTo>
                  <a:cubicBezTo>
                    <a:pt x="1366110" y="1059312"/>
                    <a:pt x="1490428" y="1056106"/>
                    <a:pt x="1560723" y="1051971"/>
                  </a:cubicBezTo>
                  <a:cubicBezTo>
                    <a:pt x="1571740" y="1044627"/>
                    <a:pt x="1587205" y="1041434"/>
                    <a:pt x="1593774" y="1029938"/>
                  </a:cubicBezTo>
                  <a:cubicBezTo>
                    <a:pt x="1603064" y="1013680"/>
                    <a:pt x="1599864" y="992918"/>
                    <a:pt x="1604791" y="974853"/>
                  </a:cubicBezTo>
                  <a:cubicBezTo>
                    <a:pt x="1610902" y="952446"/>
                    <a:pt x="1619481" y="930786"/>
                    <a:pt x="1626825" y="908752"/>
                  </a:cubicBezTo>
                  <a:cubicBezTo>
                    <a:pt x="1630497" y="897735"/>
                    <a:pt x="1631400" y="885364"/>
                    <a:pt x="1637841" y="875702"/>
                  </a:cubicBezTo>
                  <a:lnTo>
                    <a:pt x="1659875" y="842651"/>
                  </a:lnTo>
                  <a:cubicBezTo>
                    <a:pt x="1656203" y="813273"/>
                    <a:pt x="1658976" y="782340"/>
                    <a:pt x="1648858" y="754516"/>
                  </a:cubicBezTo>
                  <a:cubicBezTo>
                    <a:pt x="1643534" y="739874"/>
                    <a:pt x="1628106" y="731030"/>
                    <a:pt x="1615808" y="721465"/>
                  </a:cubicBezTo>
                  <a:cubicBezTo>
                    <a:pt x="1537667" y="660689"/>
                    <a:pt x="1556398" y="678142"/>
                    <a:pt x="1450555" y="666381"/>
                  </a:cubicBezTo>
                  <a:cubicBezTo>
                    <a:pt x="1439538" y="659036"/>
                    <a:pt x="1427676" y="652823"/>
                    <a:pt x="1417504" y="644347"/>
                  </a:cubicBezTo>
                  <a:cubicBezTo>
                    <a:pt x="1389480" y="620994"/>
                    <a:pt x="1385188" y="603742"/>
                    <a:pt x="1351403" y="589263"/>
                  </a:cubicBezTo>
                  <a:cubicBezTo>
                    <a:pt x="1337486" y="583298"/>
                    <a:pt x="1322024" y="581918"/>
                    <a:pt x="1307335" y="578246"/>
                  </a:cubicBezTo>
                  <a:cubicBezTo>
                    <a:pt x="1274840" y="556582"/>
                    <a:pt x="1267740" y="554969"/>
                    <a:pt x="1241234" y="523162"/>
                  </a:cubicBezTo>
                  <a:cubicBezTo>
                    <a:pt x="1232757" y="512990"/>
                    <a:pt x="1226545" y="501128"/>
                    <a:pt x="1219200" y="490111"/>
                  </a:cubicBezTo>
                  <a:cubicBezTo>
                    <a:pt x="1211318" y="450698"/>
                    <a:pt x="1214518" y="430344"/>
                    <a:pt x="1186150" y="401976"/>
                  </a:cubicBezTo>
                  <a:cubicBezTo>
                    <a:pt x="1176787" y="392613"/>
                    <a:pt x="1164116" y="387287"/>
                    <a:pt x="1153099" y="379942"/>
                  </a:cubicBezTo>
                  <a:cubicBezTo>
                    <a:pt x="1147097" y="361935"/>
                    <a:pt x="1138032" y="325080"/>
                    <a:pt x="1120049" y="313841"/>
                  </a:cubicBezTo>
                  <a:cubicBezTo>
                    <a:pt x="1100354" y="301531"/>
                    <a:pt x="1075981" y="299152"/>
                    <a:pt x="1053947" y="291808"/>
                  </a:cubicBezTo>
                  <a:cubicBezTo>
                    <a:pt x="1042930" y="288136"/>
                    <a:pt x="1030559" y="287233"/>
                    <a:pt x="1020897" y="280791"/>
                  </a:cubicBezTo>
                  <a:cubicBezTo>
                    <a:pt x="1009880" y="273446"/>
                    <a:pt x="998018" y="267234"/>
                    <a:pt x="987846" y="258757"/>
                  </a:cubicBezTo>
                  <a:cubicBezTo>
                    <a:pt x="956039" y="232251"/>
                    <a:pt x="954426" y="225151"/>
                    <a:pt x="932762" y="192656"/>
                  </a:cubicBezTo>
                  <a:cubicBezTo>
                    <a:pt x="936434" y="174294"/>
                    <a:pt x="926181" y="143970"/>
                    <a:pt x="943779" y="137571"/>
                  </a:cubicBezTo>
                  <a:cubicBezTo>
                    <a:pt x="978463" y="124959"/>
                    <a:pt x="1017041" y="148588"/>
                    <a:pt x="1053947" y="148588"/>
                  </a:cubicBezTo>
                  <a:cubicBezTo>
                    <a:pt x="1076285" y="148588"/>
                    <a:pt x="1098015" y="141243"/>
                    <a:pt x="1120049" y="137571"/>
                  </a:cubicBezTo>
                  <a:cubicBezTo>
                    <a:pt x="1131066" y="126554"/>
                    <a:pt x="1144457" y="117484"/>
                    <a:pt x="1153099" y="104521"/>
                  </a:cubicBezTo>
                  <a:cubicBezTo>
                    <a:pt x="1173946" y="73250"/>
                    <a:pt x="1160091" y="51344"/>
                    <a:pt x="1153099" y="16386"/>
                  </a:cubicBezTo>
                  <a:cubicBezTo>
                    <a:pt x="1050332" y="23727"/>
                    <a:pt x="1025136" y="0"/>
                    <a:pt x="965812" y="49436"/>
                  </a:cubicBezTo>
                  <a:cubicBezTo>
                    <a:pt x="953843" y="59410"/>
                    <a:pt x="942736" y="70518"/>
                    <a:pt x="932762" y="82487"/>
                  </a:cubicBezTo>
                  <a:cubicBezTo>
                    <a:pt x="924286" y="92659"/>
                    <a:pt x="921956" y="108520"/>
                    <a:pt x="910728" y="115538"/>
                  </a:cubicBezTo>
                  <a:cubicBezTo>
                    <a:pt x="886760" y="130518"/>
                    <a:pt x="830326" y="139658"/>
                    <a:pt x="800559" y="148588"/>
                  </a:cubicBezTo>
                  <a:cubicBezTo>
                    <a:pt x="778313" y="155262"/>
                    <a:pt x="734458" y="170622"/>
                    <a:pt x="734458" y="170622"/>
                  </a:cubicBezTo>
                  <a:cubicBezTo>
                    <a:pt x="710073" y="186879"/>
                    <a:pt x="685321" y="200261"/>
                    <a:pt x="668357" y="225706"/>
                  </a:cubicBezTo>
                  <a:cubicBezTo>
                    <a:pt x="657529" y="241947"/>
                    <a:pt x="653667" y="288135"/>
                    <a:pt x="646323" y="302824"/>
                  </a:cubicBezTo>
                  <a:cubicBezTo>
                    <a:pt x="614190" y="367092"/>
                    <a:pt x="614651" y="360663"/>
                    <a:pt x="569205" y="390959"/>
                  </a:cubicBezTo>
                  <a:cubicBezTo>
                    <a:pt x="506066" y="485672"/>
                    <a:pt x="590136" y="374216"/>
                    <a:pt x="514121" y="435027"/>
                  </a:cubicBezTo>
                  <a:cubicBezTo>
                    <a:pt x="503782" y="443298"/>
                    <a:pt x="502052" y="459358"/>
                    <a:pt x="492087" y="468077"/>
                  </a:cubicBezTo>
                  <a:cubicBezTo>
                    <a:pt x="470049" y="487360"/>
                    <a:pt x="420479" y="513521"/>
                    <a:pt x="392935" y="534179"/>
                  </a:cubicBezTo>
                  <a:cubicBezTo>
                    <a:pt x="378246" y="545196"/>
                    <a:pt x="362809" y="555280"/>
                    <a:pt x="348868" y="567229"/>
                  </a:cubicBezTo>
                  <a:cubicBezTo>
                    <a:pt x="274640" y="630853"/>
                    <a:pt x="355817" y="573613"/>
                    <a:pt x="282767" y="622314"/>
                  </a:cubicBezTo>
                  <a:cubicBezTo>
                    <a:pt x="255945" y="702779"/>
                    <a:pt x="266366" y="665883"/>
                    <a:pt x="249716" y="732482"/>
                  </a:cubicBezTo>
                  <a:cubicBezTo>
                    <a:pt x="231355" y="728810"/>
                    <a:pt x="211380" y="729839"/>
                    <a:pt x="194632" y="721465"/>
                  </a:cubicBezTo>
                  <a:cubicBezTo>
                    <a:pt x="180697" y="714497"/>
                    <a:pt x="174545" y="697057"/>
                    <a:pt x="161581" y="688415"/>
                  </a:cubicBezTo>
                  <a:cubicBezTo>
                    <a:pt x="151919" y="681974"/>
                    <a:pt x="138918" y="682591"/>
                    <a:pt x="128531" y="677398"/>
                  </a:cubicBezTo>
                  <a:cubicBezTo>
                    <a:pt x="116688" y="671476"/>
                    <a:pt x="108464" y="657961"/>
                    <a:pt x="95480" y="655364"/>
                  </a:cubicBezTo>
                  <a:cubicBezTo>
                    <a:pt x="70273" y="650323"/>
                    <a:pt x="14690" y="653528"/>
                    <a:pt x="7345" y="655364"/>
                  </a:cubicBezTo>
                  <a:close/>
                </a:path>
              </a:pathLst>
            </a:custGeom>
            <a:solidFill>
              <a:srgbClr val="FAC090">
                <a:alpha val="38039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67540" y="3958347"/>
              <a:ext cx="446054" cy="5588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ม.7</a:t>
              </a:r>
            </a:p>
          </p:txBody>
        </p:sp>
        <p:sp>
          <p:nvSpPr>
            <p:cNvPr id="15" name="รูปแบบอิสระ 14"/>
            <p:cNvSpPr/>
            <p:nvPr/>
          </p:nvSpPr>
          <p:spPr>
            <a:xfrm>
              <a:off x="5558114" y="2396242"/>
              <a:ext cx="695272" cy="1355730"/>
            </a:xfrm>
            <a:custGeom>
              <a:avLst/>
              <a:gdLst>
                <a:gd name="connsiteX0" fmla="*/ 180813 w 779848"/>
                <a:gd name="connsiteY0" fmla="*/ 1146393 h 1156643"/>
                <a:gd name="connsiteX1" fmla="*/ 180813 w 779848"/>
                <a:gd name="connsiteY1" fmla="*/ 1106248 h 1156643"/>
                <a:gd name="connsiteX2" fmla="*/ 167431 w 779848"/>
                <a:gd name="connsiteY2" fmla="*/ 1088406 h 1156643"/>
                <a:gd name="connsiteX3" fmla="*/ 149589 w 779848"/>
                <a:gd name="connsiteY3" fmla="*/ 1057183 h 1156643"/>
                <a:gd name="connsiteX4" fmla="*/ 136208 w 779848"/>
                <a:gd name="connsiteY4" fmla="*/ 1052722 h 1156643"/>
                <a:gd name="connsiteX5" fmla="*/ 122826 w 779848"/>
                <a:gd name="connsiteY5" fmla="*/ 1043801 h 1156643"/>
                <a:gd name="connsiteX6" fmla="*/ 104984 w 779848"/>
                <a:gd name="connsiteY6" fmla="*/ 1003657 h 1156643"/>
                <a:gd name="connsiteX7" fmla="*/ 100524 w 779848"/>
                <a:gd name="connsiteY7" fmla="*/ 990276 h 1156643"/>
                <a:gd name="connsiteX8" fmla="*/ 104984 w 779848"/>
                <a:gd name="connsiteY8" fmla="*/ 972434 h 1156643"/>
                <a:gd name="connsiteX9" fmla="*/ 122826 w 779848"/>
                <a:gd name="connsiteY9" fmla="*/ 950131 h 1156643"/>
                <a:gd name="connsiteX10" fmla="*/ 118366 w 779848"/>
                <a:gd name="connsiteY10" fmla="*/ 798475 h 1156643"/>
                <a:gd name="connsiteX11" fmla="*/ 100524 w 779848"/>
                <a:gd name="connsiteY11" fmla="*/ 771712 h 1156643"/>
                <a:gd name="connsiteX12" fmla="*/ 91603 w 779848"/>
                <a:gd name="connsiteY12" fmla="*/ 744949 h 1156643"/>
                <a:gd name="connsiteX13" fmla="*/ 96063 w 779848"/>
                <a:gd name="connsiteY13" fmla="*/ 615595 h 1156643"/>
                <a:gd name="connsiteX14" fmla="*/ 87142 w 779848"/>
                <a:gd name="connsiteY14" fmla="*/ 535306 h 1156643"/>
                <a:gd name="connsiteX15" fmla="*/ 78221 w 779848"/>
                <a:gd name="connsiteY15" fmla="*/ 521924 h 1156643"/>
                <a:gd name="connsiteX16" fmla="*/ 73761 w 779848"/>
                <a:gd name="connsiteY16" fmla="*/ 347965 h 1156643"/>
                <a:gd name="connsiteX17" fmla="*/ 64840 w 779848"/>
                <a:gd name="connsiteY17" fmla="*/ 321202 h 1156643"/>
                <a:gd name="connsiteX18" fmla="*/ 60379 w 779848"/>
                <a:gd name="connsiteY18" fmla="*/ 236453 h 1156643"/>
                <a:gd name="connsiteX19" fmla="*/ 51458 w 779848"/>
                <a:gd name="connsiteY19" fmla="*/ 223072 h 1156643"/>
                <a:gd name="connsiteX20" fmla="*/ 46998 w 779848"/>
                <a:gd name="connsiteY20" fmla="*/ 209690 h 1156643"/>
                <a:gd name="connsiteX21" fmla="*/ 38077 w 779848"/>
                <a:gd name="connsiteY21" fmla="*/ 174006 h 1156643"/>
                <a:gd name="connsiteX22" fmla="*/ 29156 w 779848"/>
                <a:gd name="connsiteY22" fmla="*/ 160625 h 1156643"/>
                <a:gd name="connsiteX23" fmla="*/ 15774 w 779848"/>
                <a:gd name="connsiteY23" fmla="*/ 133862 h 1156643"/>
                <a:gd name="connsiteX24" fmla="*/ 11314 w 779848"/>
                <a:gd name="connsiteY24" fmla="*/ 62494 h 1156643"/>
                <a:gd name="connsiteX25" fmla="*/ 29156 w 779848"/>
                <a:gd name="connsiteY25" fmla="*/ 35731 h 1156643"/>
                <a:gd name="connsiteX26" fmla="*/ 33616 w 779848"/>
                <a:gd name="connsiteY26" fmla="*/ 22350 h 1156643"/>
                <a:gd name="connsiteX27" fmla="*/ 46998 w 779848"/>
                <a:gd name="connsiteY27" fmla="*/ 17889 h 1156643"/>
                <a:gd name="connsiteX28" fmla="*/ 73761 w 779848"/>
                <a:gd name="connsiteY28" fmla="*/ 13429 h 1156643"/>
                <a:gd name="connsiteX29" fmla="*/ 87142 w 779848"/>
                <a:gd name="connsiteY29" fmla="*/ 8968 h 1156643"/>
                <a:gd name="connsiteX30" fmla="*/ 198654 w 779848"/>
                <a:gd name="connsiteY30" fmla="*/ 8968 h 1156643"/>
                <a:gd name="connsiteX31" fmla="*/ 247720 w 779848"/>
                <a:gd name="connsiteY31" fmla="*/ 26810 h 1156643"/>
                <a:gd name="connsiteX32" fmla="*/ 265562 w 779848"/>
                <a:gd name="connsiteY32" fmla="*/ 35731 h 1156643"/>
                <a:gd name="connsiteX33" fmla="*/ 345851 w 779848"/>
                <a:gd name="connsiteY33" fmla="*/ 44652 h 1156643"/>
                <a:gd name="connsiteX34" fmla="*/ 385995 w 779848"/>
                <a:gd name="connsiteY34" fmla="*/ 66955 h 1156643"/>
                <a:gd name="connsiteX35" fmla="*/ 385995 w 779848"/>
                <a:gd name="connsiteY35" fmla="*/ 169546 h 1156643"/>
                <a:gd name="connsiteX36" fmla="*/ 368153 w 779848"/>
                <a:gd name="connsiteY36" fmla="*/ 209690 h 1156643"/>
                <a:gd name="connsiteX37" fmla="*/ 359232 w 779848"/>
                <a:gd name="connsiteY37" fmla="*/ 245374 h 1156643"/>
                <a:gd name="connsiteX38" fmla="*/ 350311 w 779848"/>
                <a:gd name="connsiteY38" fmla="*/ 276598 h 1156643"/>
                <a:gd name="connsiteX39" fmla="*/ 345851 w 779848"/>
                <a:gd name="connsiteY39" fmla="*/ 330123 h 1156643"/>
                <a:gd name="connsiteX40" fmla="*/ 336930 w 779848"/>
                <a:gd name="connsiteY40" fmla="*/ 410412 h 1156643"/>
                <a:gd name="connsiteX41" fmla="*/ 341390 w 779848"/>
                <a:gd name="connsiteY41" fmla="*/ 455017 h 1156643"/>
                <a:gd name="connsiteX42" fmla="*/ 345851 w 779848"/>
                <a:gd name="connsiteY42" fmla="*/ 468398 h 1156643"/>
                <a:gd name="connsiteX43" fmla="*/ 354772 w 779848"/>
                <a:gd name="connsiteY43" fmla="*/ 526385 h 1156643"/>
                <a:gd name="connsiteX44" fmla="*/ 368153 w 779848"/>
                <a:gd name="connsiteY44" fmla="*/ 562069 h 1156643"/>
                <a:gd name="connsiteX45" fmla="*/ 354772 w 779848"/>
                <a:gd name="connsiteY45" fmla="*/ 588832 h 1156643"/>
                <a:gd name="connsiteX46" fmla="*/ 359232 w 779848"/>
                <a:gd name="connsiteY46" fmla="*/ 606674 h 1156643"/>
                <a:gd name="connsiteX47" fmla="*/ 368153 w 779848"/>
                <a:gd name="connsiteY47" fmla="*/ 628976 h 1156643"/>
                <a:gd name="connsiteX48" fmla="*/ 377074 w 779848"/>
                <a:gd name="connsiteY48" fmla="*/ 655739 h 1156643"/>
                <a:gd name="connsiteX49" fmla="*/ 381534 w 779848"/>
                <a:gd name="connsiteY49" fmla="*/ 669120 h 1156643"/>
                <a:gd name="connsiteX50" fmla="*/ 399376 w 779848"/>
                <a:gd name="connsiteY50" fmla="*/ 695883 h 1156643"/>
                <a:gd name="connsiteX51" fmla="*/ 403837 w 779848"/>
                <a:gd name="connsiteY51" fmla="*/ 713725 h 1156643"/>
                <a:gd name="connsiteX52" fmla="*/ 421679 w 779848"/>
                <a:gd name="connsiteY52" fmla="*/ 740488 h 1156643"/>
                <a:gd name="connsiteX53" fmla="*/ 435060 w 779848"/>
                <a:gd name="connsiteY53" fmla="*/ 767251 h 1156643"/>
                <a:gd name="connsiteX54" fmla="*/ 448442 w 779848"/>
                <a:gd name="connsiteY54" fmla="*/ 776172 h 1156643"/>
                <a:gd name="connsiteX55" fmla="*/ 488586 w 779848"/>
                <a:gd name="connsiteY55" fmla="*/ 811856 h 1156643"/>
                <a:gd name="connsiteX56" fmla="*/ 546573 w 779848"/>
                <a:gd name="connsiteY56" fmla="*/ 825238 h 1156643"/>
                <a:gd name="connsiteX57" fmla="*/ 573335 w 779848"/>
                <a:gd name="connsiteY57" fmla="*/ 847540 h 1156643"/>
                <a:gd name="connsiteX58" fmla="*/ 591177 w 779848"/>
                <a:gd name="connsiteY58" fmla="*/ 852000 h 1156643"/>
                <a:gd name="connsiteX59" fmla="*/ 631322 w 779848"/>
                <a:gd name="connsiteY59" fmla="*/ 860921 h 1156643"/>
                <a:gd name="connsiteX60" fmla="*/ 658085 w 779848"/>
                <a:gd name="connsiteY60" fmla="*/ 874303 h 1156643"/>
                <a:gd name="connsiteX61" fmla="*/ 671466 w 779848"/>
                <a:gd name="connsiteY61" fmla="*/ 878763 h 1156643"/>
                <a:gd name="connsiteX62" fmla="*/ 684848 w 779848"/>
                <a:gd name="connsiteY62" fmla="*/ 887684 h 1156643"/>
                <a:gd name="connsiteX63" fmla="*/ 698229 w 779848"/>
                <a:gd name="connsiteY63" fmla="*/ 901066 h 1156643"/>
                <a:gd name="connsiteX64" fmla="*/ 724992 w 779848"/>
                <a:gd name="connsiteY64" fmla="*/ 909987 h 1156643"/>
                <a:gd name="connsiteX65" fmla="*/ 756215 w 779848"/>
                <a:gd name="connsiteY65" fmla="*/ 918908 h 1156643"/>
                <a:gd name="connsiteX66" fmla="*/ 769597 w 779848"/>
                <a:gd name="connsiteY66" fmla="*/ 923368 h 1156643"/>
                <a:gd name="connsiteX67" fmla="*/ 778518 w 779848"/>
                <a:gd name="connsiteY67" fmla="*/ 950131 h 1156643"/>
                <a:gd name="connsiteX68" fmla="*/ 774057 w 779848"/>
                <a:gd name="connsiteY68" fmla="*/ 981355 h 1156643"/>
                <a:gd name="connsiteX69" fmla="*/ 765136 w 779848"/>
                <a:gd name="connsiteY69" fmla="*/ 994736 h 1156643"/>
                <a:gd name="connsiteX70" fmla="*/ 738374 w 779848"/>
                <a:gd name="connsiteY70" fmla="*/ 1021499 h 1156643"/>
                <a:gd name="connsiteX71" fmla="*/ 733913 w 779848"/>
                <a:gd name="connsiteY71" fmla="*/ 1039341 h 1156643"/>
                <a:gd name="connsiteX72" fmla="*/ 724992 w 779848"/>
                <a:gd name="connsiteY72" fmla="*/ 1052722 h 1156643"/>
                <a:gd name="connsiteX73" fmla="*/ 693769 w 779848"/>
                <a:gd name="connsiteY73" fmla="*/ 1070564 h 1156643"/>
                <a:gd name="connsiteX74" fmla="*/ 698229 w 779848"/>
                <a:gd name="connsiteY74" fmla="*/ 1057183 h 1156643"/>
                <a:gd name="connsiteX75" fmla="*/ 716071 w 779848"/>
                <a:gd name="connsiteY75" fmla="*/ 1034880 h 1156643"/>
                <a:gd name="connsiteX76" fmla="*/ 689308 w 779848"/>
                <a:gd name="connsiteY76" fmla="*/ 1021499 h 1156643"/>
                <a:gd name="connsiteX77" fmla="*/ 631322 w 779848"/>
                <a:gd name="connsiteY77" fmla="*/ 1017038 h 1156643"/>
                <a:gd name="connsiteX78" fmla="*/ 613480 w 779848"/>
                <a:gd name="connsiteY78" fmla="*/ 1021499 h 1156643"/>
                <a:gd name="connsiteX79" fmla="*/ 600098 w 779848"/>
                <a:gd name="connsiteY79" fmla="*/ 1034880 h 1156643"/>
                <a:gd name="connsiteX80" fmla="*/ 551033 w 779848"/>
                <a:gd name="connsiteY80" fmla="*/ 1039341 h 1156643"/>
                <a:gd name="connsiteX81" fmla="*/ 515349 w 779848"/>
                <a:gd name="connsiteY81" fmla="*/ 1052722 h 1156643"/>
                <a:gd name="connsiteX82" fmla="*/ 488586 w 779848"/>
                <a:gd name="connsiteY82" fmla="*/ 1070564 h 1156643"/>
                <a:gd name="connsiteX83" fmla="*/ 461823 w 779848"/>
                <a:gd name="connsiteY83" fmla="*/ 1092867 h 1156643"/>
                <a:gd name="connsiteX84" fmla="*/ 421679 w 779848"/>
                <a:gd name="connsiteY84" fmla="*/ 1115169 h 1156643"/>
                <a:gd name="connsiteX85" fmla="*/ 403837 w 779848"/>
                <a:gd name="connsiteY85" fmla="*/ 1128551 h 1156643"/>
                <a:gd name="connsiteX86" fmla="*/ 390455 w 779848"/>
                <a:gd name="connsiteY86" fmla="*/ 1133011 h 1156643"/>
                <a:gd name="connsiteX87" fmla="*/ 381534 w 779848"/>
                <a:gd name="connsiteY87" fmla="*/ 1146393 h 1156643"/>
                <a:gd name="connsiteX88" fmla="*/ 368153 w 779848"/>
                <a:gd name="connsiteY88" fmla="*/ 1155314 h 1156643"/>
                <a:gd name="connsiteX89" fmla="*/ 176352 w 779848"/>
                <a:gd name="connsiteY89" fmla="*/ 1150853 h 1156643"/>
                <a:gd name="connsiteX90" fmla="*/ 171892 w 779848"/>
                <a:gd name="connsiteY90" fmla="*/ 1137472 h 1156643"/>
                <a:gd name="connsiteX91" fmla="*/ 180813 w 779848"/>
                <a:gd name="connsiteY91" fmla="*/ 1146393 h 115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79848" h="1156643">
                  <a:moveTo>
                    <a:pt x="180813" y="1146393"/>
                  </a:moveTo>
                  <a:cubicBezTo>
                    <a:pt x="182300" y="1141189"/>
                    <a:pt x="189376" y="1127656"/>
                    <a:pt x="180813" y="1106248"/>
                  </a:cubicBezTo>
                  <a:cubicBezTo>
                    <a:pt x="178052" y="1099345"/>
                    <a:pt x="171371" y="1094710"/>
                    <a:pt x="167431" y="1088406"/>
                  </a:cubicBezTo>
                  <a:cubicBezTo>
                    <a:pt x="164137" y="1083136"/>
                    <a:pt x="155729" y="1062095"/>
                    <a:pt x="149589" y="1057183"/>
                  </a:cubicBezTo>
                  <a:cubicBezTo>
                    <a:pt x="145918" y="1054246"/>
                    <a:pt x="140413" y="1054825"/>
                    <a:pt x="136208" y="1052722"/>
                  </a:cubicBezTo>
                  <a:cubicBezTo>
                    <a:pt x="131413" y="1050324"/>
                    <a:pt x="127287" y="1046775"/>
                    <a:pt x="122826" y="1043801"/>
                  </a:cubicBezTo>
                  <a:cubicBezTo>
                    <a:pt x="108689" y="1022596"/>
                    <a:pt x="115600" y="1035505"/>
                    <a:pt x="104984" y="1003657"/>
                  </a:cubicBezTo>
                  <a:lnTo>
                    <a:pt x="100524" y="990276"/>
                  </a:lnTo>
                  <a:cubicBezTo>
                    <a:pt x="102011" y="984329"/>
                    <a:pt x="102007" y="977793"/>
                    <a:pt x="104984" y="972434"/>
                  </a:cubicBezTo>
                  <a:cubicBezTo>
                    <a:pt x="109607" y="964112"/>
                    <a:pt x="122096" y="959623"/>
                    <a:pt x="122826" y="950131"/>
                  </a:cubicBezTo>
                  <a:cubicBezTo>
                    <a:pt x="126705" y="899706"/>
                    <a:pt x="124639" y="848658"/>
                    <a:pt x="118366" y="798475"/>
                  </a:cubicBezTo>
                  <a:cubicBezTo>
                    <a:pt x="117036" y="787836"/>
                    <a:pt x="103915" y="781884"/>
                    <a:pt x="100524" y="771712"/>
                  </a:cubicBezTo>
                  <a:lnTo>
                    <a:pt x="91603" y="744949"/>
                  </a:lnTo>
                  <a:cubicBezTo>
                    <a:pt x="93090" y="701831"/>
                    <a:pt x="96063" y="658739"/>
                    <a:pt x="96063" y="615595"/>
                  </a:cubicBezTo>
                  <a:cubicBezTo>
                    <a:pt x="96063" y="612784"/>
                    <a:pt x="93434" y="552084"/>
                    <a:pt x="87142" y="535306"/>
                  </a:cubicBezTo>
                  <a:cubicBezTo>
                    <a:pt x="85260" y="530286"/>
                    <a:pt x="81195" y="526385"/>
                    <a:pt x="78221" y="521924"/>
                  </a:cubicBezTo>
                  <a:cubicBezTo>
                    <a:pt x="76734" y="463938"/>
                    <a:pt x="77619" y="405842"/>
                    <a:pt x="73761" y="347965"/>
                  </a:cubicBezTo>
                  <a:cubicBezTo>
                    <a:pt x="73136" y="338582"/>
                    <a:pt x="64840" y="321202"/>
                    <a:pt x="64840" y="321202"/>
                  </a:cubicBezTo>
                  <a:cubicBezTo>
                    <a:pt x="63353" y="292952"/>
                    <a:pt x="64201" y="264482"/>
                    <a:pt x="60379" y="236453"/>
                  </a:cubicBezTo>
                  <a:cubicBezTo>
                    <a:pt x="59655" y="231141"/>
                    <a:pt x="53855" y="227867"/>
                    <a:pt x="51458" y="223072"/>
                  </a:cubicBezTo>
                  <a:cubicBezTo>
                    <a:pt x="49355" y="218866"/>
                    <a:pt x="48235" y="214226"/>
                    <a:pt x="46998" y="209690"/>
                  </a:cubicBezTo>
                  <a:cubicBezTo>
                    <a:pt x="43772" y="197861"/>
                    <a:pt x="44878" y="184207"/>
                    <a:pt x="38077" y="174006"/>
                  </a:cubicBezTo>
                  <a:cubicBezTo>
                    <a:pt x="35103" y="169546"/>
                    <a:pt x="31553" y="165420"/>
                    <a:pt x="29156" y="160625"/>
                  </a:cubicBezTo>
                  <a:cubicBezTo>
                    <a:pt x="10688" y="123691"/>
                    <a:pt x="41339" y="172208"/>
                    <a:pt x="15774" y="133862"/>
                  </a:cubicBezTo>
                  <a:cubicBezTo>
                    <a:pt x="5854" y="104098"/>
                    <a:pt x="0" y="98699"/>
                    <a:pt x="11314" y="62494"/>
                  </a:cubicBezTo>
                  <a:cubicBezTo>
                    <a:pt x="14512" y="52260"/>
                    <a:pt x="29156" y="35731"/>
                    <a:pt x="29156" y="35731"/>
                  </a:cubicBezTo>
                  <a:cubicBezTo>
                    <a:pt x="30643" y="31271"/>
                    <a:pt x="30291" y="25675"/>
                    <a:pt x="33616" y="22350"/>
                  </a:cubicBezTo>
                  <a:cubicBezTo>
                    <a:pt x="36941" y="19025"/>
                    <a:pt x="42408" y="18909"/>
                    <a:pt x="46998" y="17889"/>
                  </a:cubicBezTo>
                  <a:cubicBezTo>
                    <a:pt x="55827" y="15927"/>
                    <a:pt x="64840" y="14916"/>
                    <a:pt x="73761" y="13429"/>
                  </a:cubicBezTo>
                  <a:cubicBezTo>
                    <a:pt x="78221" y="11942"/>
                    <a:pt x="82532" y="9890"/>
                    <a:pt x="87142" y="8968"/>
                  </a:cubicBezTo>
                  <a:cubicBezTo>
                    <a:pt x="131981" y="0"/>
                    <a:pt x="140806" y="5755"/>
                    <a:pt x="198654" y="8968"/>
                  </a:cubicBezTo>
                  <a:cubicBezTo>
                    <a:pt x="216665" y="14972"/>
                    <a:pt x="227687" y="18463"/>
                    <a:pt x="247720" y="26810"/>
                  </a:cubicBezTo>
                  <a:cubicBezTo>
                    <a:pt x="253858" y="29367"/>
                    <a:pt x="259254" y="33628"/>
                    <a:pt x="265562" y="35731"/>
                  </a:cubicBezTo>
                  <a:cubicBezTo>
                    <a:pt x="285395" y="42342"/>
                    <a:pt x="335227" y="43835"/>
                    <a:pt x="345851" y="44652"/>
                  </a:cubicBezTo>
                  <a:cubicBezTo>
                    <a:pt x="376526" y="65102"/>
                    <a:pt x="362443" y="59103"/>
                    <a:pt x="385995" y="66955"/>
                  </a:cubicBezTo>
                  <a:cubicBezTo>
                    <a:pt x="410752" y="104089"/>
                    <a:pt x="399586" y="81206"/>
                    <a:pt x="385995" y="169546"/>
                  </a:cubicBezTo>
                  <a:cubicBezTo>
                    <a:pt x="382810" y="190248"/>
                    <a:pt x="378054" y="194839"/>
                    <a:pt x="368153" y="209690"/>
                  </a:cubicBezTo>
                  <a:cubicBezTo>
                    <a:pt x="365179" y="221585"/>
                    <a:pt x="362391" y="233527"/>
                    <a:pt x="359232" y="245374"/>
                  </a:cubicBezTo>
                  <a:cubicBezTo>
                    <a:pt x="356443" y="255833"/>
                    <a:pt x="351999" y="265906"/>
                    <a:pt x="350311" y="276598"/>
                  </a:cubicBezTo>
                  <a:cubicBezTo>
                    <a:pt x="347519" y="294282"/>
                    <a:pt x="347472" y="312293"/>
                    <a:pt x="345851" y="330123"/>
                  </a:cubicBezTo>
                  <a:cubicBezTo>
                    <a:pt x="342084" y="371557"/>
                    <a:pt x="341729" y="372014"/>
                    <a:pt x="336930" y="410412"/>
                  </a:cubicBezTo>
                  <a:cubicBezTo>
                    <a:pt x="338417" y="425280"/>
                    <a:pt x="339118" y="440248"/>
                    <a:pt x="341390" y="455017"/>
                  </a:cubicBezTo>
                  <a:cubicBezTo>
                    <a:pt x="342105" y="459664"/>
                    <a:pt x="344985" y="463777"/>
                    <a:pt x="345851" y="468398"/>
                  </a:cubicBezTo>
                  <a:cubicBezTo>
                    <a:pt x="349455" y="487619"/>
                    <a:pt x="351168" y="507164"/>
                    <a:pt x="354772" y="526385"/>
                  </a:cubicBezTo>
                  <a:cubicBezTo>
                    <a:pt x="356006" y="532968"/>
                    <a:pt x="367291" y="559915"/>
                    <a:pt x="368153" y="562069"/>
                  </a:cubicBezTo>
                  <a:cubicBezTo>
                    <a:pt x="363693" y="570990"/>
                    <a:pt x="356728" y="579052"/>
                    <a:pt x="354772" y="588832"/>
                  </a:cubicBezTo>
                  <a:cubicBezTo>
                    <a:pt x="353570" y="594843"/>
                    <a:pt x="357293" y="600858"/>
                    <a:pt x="359232" y="606674"/>
                  </a:cubicBezTo>
                  <a:cubicBezTo>
                    <a:pt x="361764" y="614270"/>
                    <a:pt x="365417" y="621451"/>
                    <a:pt x="368153" y="628976"/>
                  </a:cubicBezTo>
                  <a:cubicBezTo>
                    <a:pt x="371367" y="637813"/>
                    <a:pt x="374100" y="646818"/>
                    <a:pt x="377074" y="655739"/>
                  </a:cubicBezTo>
                  <a:cubicBezTo>
                    <a:pt x="378561" y="660199"/>
                    <a:pt x="378926" y="665208"/>
                    <a:pt x="381534" y="669120"/>
                  </a:cubicBezTo>
                  <a:lnTo>
                    <a:pt x="399376" y="695883"/>
                  </a:lnTo>
                  <a:cubicBezTo>
                    <a:pt x="400863" y="701830"/>
                    <a:pt x="401095" y="708242"/>
                    <a:pt x="403837" y="713725"/>
                  </a:cubicBezTo>
                  <a:cubicBezTo>
                    <a:pt x="408632" y="723315"/>
                    <a:pt x="421679" y="740488"/>
                    <a:pt x="421679" y="740488"/>
                  </a:cubicBezTo>
                  <a:cubicBezTo>
                    <a:pt x="425307" y="751372"/>
                    <a:pt x="426412" y="758604"/>
                    <a:pt x="435060" y="767251"/>
                  </a:cubicBezTo>
                  <a:cubicBezTo>
                    <a:pt x="438851" y="771042"/>
                    <a:pt x="444435" y="772610"/>
                    <a:pt x="448442" y="776172"/>
                  </a:cubicBezTo>
                  <a:cubicBezTo>
                    <a:pt x="453036" y="780255"/>
                    <a:pt x="475738" y="807184"/>
                    <a:pt x="488586" y="811856"/>
                  </a:cubicBezTo>
                  <a:cubicBezTo>
                    <a:pt x="501733" y="816637"/>
                    <a:pt x="530731" y="822069"/>
                    <a:pt x="546573" y="825238"/>
                  </a:cubicBezTo>
                  <a:cubicBezTo>
                    <a:pt x="554610" y="833275"/>
                    <a:pt x="562469" y="842883"/>
                    <a:pt x="573335" y="847540"/>
                  </a:cubicBezTo>
                  <a:cubicBezTo>
                    <a:pt x="578970" y="849955"/>
                    <a:pt x="585283" y="850316"/>
                    <a:pt x="591177" y="852000"/>
                  </a:cubicBezTo>
                  <a:cubicBezTo>
                    <a:pt x="621928" y="860786"/>
                    <a:pt x="583016" y="852871"/>
                    <a:pt x="631322" y="860921"/>
                  </a:cubicBezTo>
                  <a:cubicBezTo>
                    <a:pt x="664962" y="872136"/>
                    <a:pt x="623490" y="857006"/>
                    <a:pt x="658085" y="874303"/>
                  </a:cubicBezTo>
                  <a:cubicBezTo>
                    <a:pt x="662290" y="876406"/>
                    <a:pt x="667006" y="877276"/>
                    <a:pt x="671466" y="878763"/>
                  </a:cubicBezTo>
                  <a:cubicBezTo>
                    <a:pt x="675927" y="881737"/>
                    <a:pt x="680730" y="884252"/>
                    <a:pt x="684848" y="887684"/>
                  </a:cubicBezTo>
                  <a:cubicBezTo>
                    <a:pt x="689694" y="891722"/>
                    <a:pt x="692715" y="898002"/>
                    <a:pt x="698229" y="901066"/>
                  </a:cubicBezTo>
                  <a:cubicBezTo>
                    <a:pt x="706449" y="905633"/>
                    <a:pt x="716071" y="907013"/>
                    <a:pt x="724992" y="909987"/>
                  </a:cubicBezTo>
                  <a:cubicBezTo>
                    <a:pt x="757056" y="920674"/>
                    <a:pt x="717038" y="907714"/>
                    <a:pt x="756215" y="918908"/>
                  </a:cubicBezTo>
                  <a:cubicBezTo>
                    <a:pt x="760736" y="920200"/>
                    <a:pt x="765136" y="921881"/>
                    <a:pt x="769597" y="923368"/>
                  </a:cubicBezTo>
                  <a:cubicBezTo>
                    <a:pt x="772571" y="932289"/>
                    <a:pt x="779848" y="940822"/>
                    <a:pt x="778518" y="950131"/>
                  </a:cubicBezTo>
                  <a:cubicBezTo>
                    <a:pt x="777031" y="960539"/>
                    <a:pt x="777078" y="971285"/>
                    <a:pt x="774057" y="981355"/>
                  </a:cubicBezTo>
                  <a:cubicBezTo>
                    <a:pt x="772517" y="986490"/>
                    <a:pt x="768252" y="990374"/>
                    <a:pt x="765136" y="994736"/>
                  </a:cubicBezTo>
                  <a:cubicBezTo>
                    <a:pt x="750047" y="1015861"/>
                    <a:pt x="756853" y="1009179"/>
                    <a:pt x="738374" y="1021499"/>
                  </a:cubicBezTo>
                  <a:cubicBezTo>
                    <a:pt x="736887" y="1027446"/>
                    <a:pt x="736328" y="1033706"/>
                    <a:pt x="733913" y="1039341"/>
                  </a:cubicBezTo>
                  <a:cubicBezTo>
                    <a:pt x="731801" y="1044268"/>
                    <a:pt x="728783" y="1048931"/>
                    <a:pt x="724992" y="1052722"/>
                  </a:cubicBezTo>
                  <a:cubicBezTo>
                    <a:pt x="718687" y="1059027"/>
                    <a:pt x="700767" y="1067065"/>
                    <a:pt x="693769" y="1070564"/>
                  </a:cubicBezTo>
                  <a:cubicBezTo>
                    <a:pt x="695256" y="1066104"/>
                    <a:pt x="695737" y="1061170"/>
                    <a:pt x="698229" y="1057183"/>
                  </a:cubicBezTo>
                  <a:cubicBezTo>
                    <a:pt x="703275" y="1049110"/>
                    <a:pt x="714724" y="1044305"/>
                    <a:pt x="716071" y="1034880"/>
                  </a:cubicBezTo>
                  <a:cubicBezTo>
                    <a:pt x="716770" y="1029985"/>
                    <a:pt x="691995" y="1021835"/>
                    <a:pt x="689308" y="1021499"/>
                  </a:cubicBezTo>
                  <a:cubicBezTo>
                    <a:pt x="670072" y="1019094"/>
                    <a:pt x="650651" y="1018525"/>
                    <a:pt x="631322" y="1017038"/>
                  </a:cubicBezTo>
                  <a:cubicBezTo>
                    <a:pt x="625375" y="1018525"/>
                    <a:pt x="618803" y="1018458"/>
                    <a:pt x="613480" y="1021499"/>
                  </a:cubicBezTo>
                  <a:cubicBezTo>
                    <a:pt x="608003" y="1024629"/>
                    <a:pt x="606163" y="1033147"/>
                    <a:pt x="600098" y="1034880"/>
                  </a:cubicBezTo>
                  <a:cubicBezTo>
                    <a:pt x="584307" y="1039392"/>
                    <a:pt x="567388" y="1037854"/>
                    <a:pt x="551033" y="1039341"/>
                  </a:cubicBezTo>
                  <a:cubicBezTo>
                    <a:pt x="542135" y="1042307"/>
                    <a:pt x="521445" y="1048912"/>
                    <a:pt x="515349" y="1052722"/>
                  </a:cubicBezTo>
                  <a:cubicBezTo>
                    <a:pt x="477166" y="1076587"/>
                    <a:pt x="523961" y="1058774"/>
                    <a:pt x="488586" y="1070564"/>
                  </a:cubicBezTo>
                  <a:cubicBezTo>
                    <a:pt x="440765" y="1102446"/>
                    <a:pt x="513347" y="1052792"/>
                    <a:pt x="461823" y="1092867"/>
                  </a:cubicBezTo>
                  <a:cubicBezTo>
                    <a:pt x="438817" y="1110761"/>
                    <a:pt x="441869" y="1108440"/>
                    <a:pt x="421679" y="1115169"/>
                  </a:cubicBezTo>
                  <a:cubicBezTo>
                    <a:pt x="415732" y="1119630"/>
                    <a:pt x="410292" y="1124863"/>
                    <a:pt x="403837" y="1128551"/>
                  </a:cubicBezTo>
                  <a:cubicBezTo>
                    <a:pt x="399755" y="1130884"/>
                    <a:pt x="394127" y="1130074"/>
                    <a:pt x="390455" y="1133011"/>
                  </a:cubicBezTo>
                  <a:cubicBezTo>
                    <a:pt x="386269" y="1136360"/>
                    <a:pt x="385325" y="1142602"/>
                    <a:pt x="381534" y="1146393"/>
                  </a:cubicBezTo>
                  <a:cubicBezTo>
                    <a:pt x="377743" y="1150184"/>
                    <a:pt x="372613" y="1152340"/>
                    <a:pt x="368153" y="1155314"/>
                  </a:cubicBezTo>
                  <a:cubicBezTo>
                    <a:pt x="304219" y="1153827"/>
                    <a:pt x="240040" y="1156643"/>
                    <a:pt x="176352" y="1150853"/>
                  </a:cubicBezTo>
                  <a:cubicBezTo>
                    <a:pt x="171670" y="1150427"/>
                    <a:pt x="171892" y="1142174"/>
                    <a:pt x="171892" y="1137472"/>
                  </a:cubicBezTo>
                  <a:cubicBezTo>
                    <a:pt x="171892" y="1135985"/>
                    <a:pt x="179326" y="1151597"/>
                    <a:pt x="180813" y="1146393"/>
                  </a:cubicBezTo>
                  <a:close/>
                </a:path>
              </a:pathLst>
            </a:custGeom>
            <a:solidFill>
              <a:srgbClr val="558ED5">
                <a:alpha val="50980"/>
              </a:srgb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/>
                <a:t>ม.</a:t>
              </a:r>
              <a:r>
                <a:rPr lang="en-US" sz="1800" dirty="0"/>
                <a:t>8</a:t>
              </a:r>
              <a:endParaRPr lang="th-TH" sz="1800" dirty="0"/>
            </a:p>
          </p:txBody>
        </p:sp>
        <p:grpSp>
          <p:nvGrpSpPr>
            <p:cNvPr id="10267" name="กลุ่ม 15"/>
            <p:cNvGrpSpPr>
              <a:grpSpLocks/>
            </p:cNvGrpSpPr>
            <p:nvPr/>
          </p:nvGrpSpPr>
          <p:grpSpPr bwMode="auto">
            <a:xfrm>
              <a:off x="5720927" y="3590522"/>
              <a:ext cx="665885" cy="745631"/>
              <a:chOff x="5720927" y="3590522"/>
              <a:chExt cx="665885" cy="745631"/>
            </a:xfrm>
          </p:grpSpPr>
          <p:sp>
            <p:nvSpPr>
              <p:cNvPr id="64" name="รูปแบบอิสระ 63"/>
              <p:cNvSpPr/>
              <p:nvPr/>
            </p:nvSpPr>
            <p:spPr>
              <a:xfrm>
                <a:off x="5721614" y="3590046"/>
                <a:ext cx="665111" cy="746127"/>
              </a:xfrm>
              <a:custGeom>
                <a:avLst/>
                <a:gdLst>
                  <a:gd name="connsiteX0" fmla="*/ 328770 w 748055"/>
                  <a:gd name="connsiteY0" fmla="*/ 636329 h 636329"/>
                  <a:gd name="connsiteX1" fmla="*/ 297546 w 748055"/>
                  <a:gd name="connsiteY1" fmla="*/ 631869 h 636329"/>
                  <a:gd name="connsiteX2" fmla="*/ 284165 w 748055"/>
                  <a:gd name="connsiteY2" fmla="*/ 622948 h 636329"/>
                  <a:gd name="connsiteX3" fmla="*/ 270783 w 748055"/>
                  <a:gd name="connsiteY3" fmla="*/ 618487 h 636329"/>
                  <a:gd name="connsiteX4" fmla="*/ 257402 w 748055"/>
                  <a:gd name="connsiteY4" fmla="*/ 605106 h 636329"/>
                  <a:gd name="connsiteX5" fmla="*/ 239560 w 748055"/>
                  <a:gd name="connsiteY5" fmla="*/ 582803 h 636329"/>
                  <a:gd name="connsiteX6" fmla="*/ 221718 w 748055"/>
                  <a:gd name="connsiteY6" fmla="*/ 556040 h 636329"/>
                  <a:gd name="connsiteX7" fmla="*/ 212797 w 748055"/>
                  <a:gd name="connsiteY7" fmla="*/ 542659 h 636329"/>
                  <a:gd name="connsiteX8" fmla="*/ 203876 w 748055"/>
                  <a:gd name="connsiteY8" fmla="*/ 515896 h 636329"/>
                  <a:gd name="connsiteX9" fmla="*/ 203876 w 748055"/>
                  <a:gd name="connsiteY9" fmla="*/ 417765 h 636329"/>
                  <a:gd name="connsiteX10" fmla="*/ 190495 w 748055"/>
                  <a:gd name="connsiteY10" fmla="*/ 382081 h 636329"/>
                  <a:gd name="connsiteX11" fmla="*/ 177113 w 748055"/>
                  <a:gd name="connsiteY11" fmla="*/ 377621 h 636329"/>
                  <a:gd name="connsiteX12" fmla="*/ 168192 w 748055"/>
                  <a:gd name="connsiteY12" fmla="*/ 364239 h 636329"/>
                  <a:gd name="connsiteX13" fmla="*/ 163732 w 748055"/>
                  <a:gd name="connsiteY13" fmla="*/ 350858 h 636329"/>
                  <a:gd name="connsiteX14" fmla="*/ 145890 w 748055"/>
                  <a:gd name="connsiteY14" fmla="*/ 319635 h 636329"/>
                  <a:gd name="connsiteX15" fmla="*/ 132508 w 748055"/>
                  <a:gd name="connsiteY15" fmla="*/ 310714 h 636329"/>
                  <a:gd name="connsiteX16" fmla="*/ 128048 w 748055"/>
                  <a:gd name="connsiteY16" fmla="*/ 297332 h 636329"/>
                  <a:gd name="connsiteX17" fmla="*/ 101285 w 748055"/>
                  <a:gd name="connsiteY17" fmla="*/ 279490 h 636329"/>
                  <a:gd name="connsiteX18" fmla="*/ 87903 w 748055"/>
                  <a:gd name="connsiteY18" fmla="*/ 252727 h 636329"/>
                  <a:gd name="connsiteX19" fmla="*/ 61140 w 748055"/>
                  <a:gd name="connsiteY19" fmla="*/ 243806 h 636329"/>
                  <a:gd name="connsiteX20" fmla="*/ 47759 w 748055"/>
                  <a:gd name="connsiteY20" fmla="*/ 239346 h 636329"/>
                  <a:gd name="connsiteX21" fmla="*/ 29917 w 748055"/>
                  <a:gd name="connsiteY21" fmla="*/ 212583 h 636329"/>
                  <a:gd name="connsiteX22" fmla="*/ 12075 w 748055"/>
                  <a:gd name="connsiteY22" fmla="*/ 181359 h 636329"/>
                  <a:gd name="connsiteX23" fmla="*/ 3154 w 748055"/>
                  <a:gd name="connsiteY23" fmla="*/ 167978 h 636329"/>
                  <a:gd name="connsiteX24" fmla="*/ 7615 w 748055"/>
                  <a:gd name="connsiteY24" fmla="*/ 118913 h 636329"/>
                  <a:gd name="connsiteX25" fmla="*/ 3154 w 748055"/>
                  <a:gd name="connsiteY25" fmla="*/ 136755 h 636329"/>
                  <a:gd name="connsiteX26" fmla="*/ 20996 w 748055"/>
                  <a:gd name="connsiteY26" fmla="*/ 141215 h 636329"/>
                  <a:gd name="connsiteX27" fmla="*/ 34377 w 748055"/>
                  <a:gd name="connsiteY27" fmla="*/ 132294 h 636329"/>
                  <a:gd name="connsiteX28" fmla="*/ 154811 w 748055"/>
                  <a:gd name="connsiteY28" fmla="*/ 132294 h 636329"/>
                  <a:gd name="connsiteX29" fmla="*/ 168192 w 748055"/>
                  <a:gd name="connsiteY29" fmla="*/ 141215 h 636329"/>
                  <a:gd name="connsiteX30" fmla="*/ 212797 w 748055"/>
                  <a:gd name="connsiteY30" fmla="*/ 109992 h 636329"/>
                  <a:gd name="connsiteX31" fmla="*/ 244020 w 748055"/>
                  <a:gd name="connsiteY31" fmla="*/ 87689 h 636329"/>
                  <a:gd name="connsiteX32" fmla="*/ 257402 w 748055"/>
                  <a:gd name="connsiteY32" fmla="*/ 69847 h 636329"/>
                  <a:gd name="connsiteX33" fmla="*/ 288625 w 748055"/>
                  <a:gd name="connsiteY33" fmla="*/ 56466 h 636329"/>
                  <a:gd name="connsiteX34" fmla="*/ 315388 w 748055"/>
                  <a:gd name="connsiteY34" fmla="*/ 43084 h 636329"/>
                  <a:gd name="connsiteX35" fmla="*/ 342151 w 748055"/>
                  <a:gd name="connsiteY35" fmla="*/ 34163 h 636329"/>
                  <a:gd name="connsiteX36" fmla="*/ 377835 w 748055"/>
                  <a:gd name="connsiteY36" fmla="*/ 20782 h 636329"/>
                  <a:gd name="connsiteX37" fmla="*/ 391216 w 748055"/>
                  <a:gd name="connsiteY37" fmla="*/ 11861 h 636329"/>
                  <a:gd name="connsiteX38" fmla="*/ 489347 w 748055"/>
                  <a:gd name="connsiteY38" fmla="*/ 11861 h 636329"/>
                  <a:gd name="connsiteX39" fmla="*/ 502729 w 748055"/>
                  <a:gd name="connsiteY39" fmla="*/ 20782 h 636329"/>
                  <a:gd name="connsiteX40" fmla="*/ 511650 w 748055"/>
                  <a:gd name="connsiteY40" fmla="*/ 34163 h 636329"/>
                  <a:gd name="connsiteX41" fmla="*/ 525031 w 748055"/>
                  <a:gd name="connsiteY41" fmla="*/ 38624 h 636329"/>
                  <a:gd name="connsiteX42" fmla="*/ 529492 w 748055"/>
                  <a:gd name="connsiteY42" fmla="*/ 109992 h 636329"/>
                  <a:gd name="connsiteX43" fmla="*/ 533952 w 748055"/>
                  <a:gd name="connsiteY43" fmla="*/ 154597 h 636329"/>
                  <a:gd name="connsiteX44" fmla="*/ 538413 w 748055"/>
                  <a:gd name="connsiteY44" fmla="*/ 167978 h 636329"/>
                  <a:gd name="connsiteX45" fmla="*/ 551794 w 748055"/>
                  <a:gd name="connsiteY45" fmla="*/ 176899 h 636329"/>
                  <a:gd name="connsiteX46" fmla="*/ 565175 w 748055"/>
                  <a:gd name="connsiteY46" fmla="*/ 181359 h 636329"/>
                  <a:gd name="connsiteX47" fmla="*/ 578557 w 748055"/>
                  <a:gd name="connsiteY47" fmla="*/ 190280 h 636329"/>
                  <a:gd name="connsiteX48" fmla="*/ 645464 w 748055"/>
                  <a:gd name="connsiteY48" fmla="*/ 203662 h 636329"/>
                  <a:gd name="connsiteX49" fmla="*/ 672227 w 748055"/>
                  <a:gd name="connsiteY49" fmla="*/ 217043 h 636329"/>
                  <a:gd name="connsiteX50" fmla="*/ 703451 w 748055"/>
                  <a:gd name="connsiteY50" fmla="*/ 230425 h 636329"/>
                  <a:gd name="connsiteX51" fmla="*/ 716832 w 748055"/>
                  <a:gd name="connsiteY51" fmla="*/ 243806 h 636329"/>
                  <a:gd name="connsiteX52" fmla="*/ 730214 w 748055"/>
                  <a:gd name="connsiteY52" fmla="*/ 252727 h 636329"/>
                  <a:gd name="connsiteX53" fmla="*/ 734674 w 748055"/>
                  <a:gd name="connsiteY53" fmla="*/ 266109 h 636329"/>
                  <a:gd name="connsiteX54" fmla="*/ 734674 w 748055"/>
                  <a:gd name="connsiteY54" fmla="*/ 355319 h 636329"/>
                  <a:gd name="connsiteX55" fmla="*/ 739135 w 748055"/>
                  <a:gd name="connsiteY55" fmla="*/ 373160 h 636329"/>
                  <a:gd name="connsiteX56" fmla="*/ 748055 w 748055"/>
                  <a:gd name="connsiteY56" fmla="*/ 399923 h 636329"/>
                  <a:gd name="connsiteX57" fmla="*/ 734674 w 748055"/>
                  <a:gd name="connsiteY57" fmla="*/ 408844 h 636329"/>
                  <a:gd name="connsiteX58" fmla="*/ 707911 w 748055"/>
                  <a:gd name="connsiteY58" fmla="*/ 435607 h 636329"/>
                  <a:gd name="connsiteX59" fmla="*/ 636543 w 748055"/>
                  <a:gd name="connsiteY59" fmla="*/ 448989 h 636329"/>
                  <a:gd name="connsiteX60" fmla="*/ 565175 w 748055"/>
                  <a:gd name="connsiteY60" fmla="*/ 462370 h 636329"/>
                  <a:gd name="connsiteX61" fmla="*/ 542873 w 748055"/>
                  <a:gd name="connsiteY61" fmla="*/ 489133 h 636329"/>
                  <a:gd name="connsiteX62" fmla="*/ 498268 w 748055"/>
                  <a:gd name="connsiteY62" fmla="*/ 524817 h 636329"/>
                  <a:gd name="connsiteX63" fmla="*/ 489347 w 748055"/>
                  <a:gd name="connsiteY63" fmla="*/ 538199 h 636329"/>
                  <a:gd name="connsiteX64" fmla="*/ 467045 w 748055"/>
                  <a:gd name="connsiteY64" fmla="*/ 564961 h 636329"/>
                  <a:gd name="connsiteX65" fmla="*/ 462584 w 748055"/>
                  <a:gd name="connsiteY65" fmla="*/ 587264 h 636329"/>
                  <a:gd name="connsiteX66" fmla="*/ 400137 w 748055"/>
                  <a:gd name="connsiteY66" fmla="*/ 600645 h 636329"/>
                  <a:gd name="connsiteX67" fmla="*/ 328770 w 748055"/>
                  <a:gd name="connsiteY67" fmla="*/ 582803 h 636329"/>
                  <a:gd name="connsiteX68" fmla="*/ 355533 w 748055"/>
                  <a:gd name="connsiteY68" fmla="*/ 600645 h 636329"/>
                  <a:gd name="connsiteX69" fmla="*/ 351072 w 748055"/>
                  <a:gd name="connsiteY69" fmla="*/ 627408 h 636329"/>
                  <a:gd name="connsiteX70" fmla="*/ 324309 w 748055"/>
                  <a:gd name="connsiteY70" fmla="*/ 631869 h 636329"/>
                  <a:gd name="connsiteX71" fmla="*/ 328770 w 748055"/>
                  <a:gd name="connsiteY71" fmla="*/ 636329 h 6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48055" h="636329">
                    <a:moveTo>
                      <a:pt x="328770" y="636329"/>
                    </a:moveTo>
                    <a:cubicBezTo>
                      <a:pt x="324310" y="636329"/>
                      <a:pt x="307616" y="634890"/>
                      <a:pt x="297546" y="631869"/>
                    </a:cubicBezTo>
                    <a:cubicBezTo>
                      <a:pt x="292411" y="630329"/>
                      <a:pt x="288960" y="625345"/>
                      <a:pt x="284165" y="622948"/>
                    </a:cubicBezTo>
                    <a:cubicBezTo>
                      <a:pt x="279959" y="620845"/>
                      <a:pt x="275244" y="619974"/>
                      <a:pt x="270783" y="618487"/>
                    </a:cubicBezTo>
                    <a:cubicBezTo>
                      <a:pt x="266323" y="614027"/>
                      <a:pt x="260532" y="610583"/>
                      <a:pt x="257402" y="605106"/>
                    </a:cubicBezTo>
                    <a:cubicBezTo>
                      <a:pt x="242905" y="579737"/>
                      <a:pt x="265579" y="591477"/>
                      <a:pt x="239560" y="582803"/>
                    </a:cubicBezTo>
                    <a:lnTo>
                      <a:pt x="221718" y="556040"/>
                    </a:lnTo>
                    <a:cubicBezTo>
                      <a:pt x="218744" y="551580"/>
                      <a:pt x="214492" y="547745"/>
                      <a:pt x="212797" y="542659"/>
                    </a:cubicBezTo>
                    <a:lnTo>
                      <a:pt x="203876" y="515896"/>
                    </a:lnTo>
                    <a:cubicBezTo>
                      <a:pt x="208263" y="450082"/>
                      <a:pt x="211860" y="465668"/>
                      <a:pt x="203876" y="417765"/>
                    </a:cubicBezTo>
                    <a:cubicBezTo>
                      <a:pt x="201924" y="406051"/>
                      <a:pt x="201102" y="390567"/>
                      <a:pt x="190495" y="382081"/>
                    </a:cubicBezTo>
                    <a:cubicBezTo>
                      <a:pt x="186823" y="379144"/>
                      <a:pt x="181574" y="379108"/>
                      <a:pt x="177113" y="377621"/>
                    </a:cubicBezTo>
                    <a:cubicBezTo>
                      <a:pt x="174139" y="373160"/>
                      <a:pt x="170589" y="369034"/>
                      <a:pt x="168192" y="364239"/>
                    </a:cubicBezTo>
                    <a:cubicBezTo>
                      <a:pt x="166089" y="360034"/>
                      <a:pt x="165584" y="355179"/>
                      <a:pt x="163732" y="350858"/>
                    </a:cubicBezTo>
                    <a:cubicBezTo>
                      <a:pt x="161108" y="344735"/>
                      <a:pt x="151490" y="325235"/>
                      <a:pt x="145890" y="319635"/>
                    </a:cubicBezTo>
                    <a:cubicBezTo>
                      <a:pt x="142099" y="315844"/>
                      <a:pt x="136969" y="313688"/>
                      <a:pt x="132508" y="310714"/>
                    </a:cubicBezTo>
                    <a:cubicBezTo>
                      <a:pt x="131021" y="306253"/>
                      <a:pt x="131373" y="300657"/>
                      <a:pt x="128048" y="297332"/>
                    </a:cubicBezTo>
                    <a:cubicBezTo>
                      <a:pt x="120467" y="289750"/>
                      <a:pt x="101285" y="279490"/>
                      <a:pt x="101285" y="279490"/>
                    </a:cubicBezTo>
                    <a:cubicBezTo>
                      <a:pt x="98855" y="272200"/>
                      <a:pt x="95183" y="257277"/>
                      <a:pt x="87903" y="252727"/>
                    </a:cubicBezTo>
                    <a:cubicBezTo>
                      <a:pt x="79929" y="247743"/>
                      <a:pt x="70061" y="246780"/>
                      <a:pt x="61140" y="243806"/>
                    </a:cubicBezTo>
                    <a:lnTo>
                      <a:pt x="47759" y="239346"/>
                    </a:lnTo>
                    <a:cubicBezTo>
                      <a:pt x="39919" y="215828"/>
                      <a:pt x="48480" y="234859"/>
                      <a:pt x="29917" y="212583"/>
                    </a:cubicBezTo>
                    <a:cubicBezTo>
                      <a:pt x="20038" y="200728"/>
                      <a:pt x="20007" y="195240"/>
                      <a:pt x="12075" y="181359"/>
                    </a:cubicBezTo>
                    <a:cubicBezTo>
                      <a:pt x="9415" y="176705"/>
                      <a:pt x="6128" y="172438"/>
                      <a:pt x="3154" y="167978"/>
                    </a:cubicBezTo>
                    <a:cubicBezTo>
                      <a:pt x="4641" y="151623"/>
                      <a:pt x="7615" y="135335"/>
                      <a:pt x="7615" y="118913"/>
                    </a:cubicBezTo>
                    <a:cubicBezTo>
                      <a:pt x="7615" y="112783"/>
                      <a:pt x="0" y="131498"/>
                      <a:pt x="3154" y="136755"/>
                    </a:cubicBezTo>
                    <a:cubicBezTo>
                      <a:pt x="6308" y="142012"/>
                      <a:pt x="15049" y="139728"/>
                      <a:pt x="20996" y="141215"/>
                    </a:cubicBezTo>
                    <a:cubicBezTo>
                      <a:pt x="25456" y="138241"/>
                      <a:pt x="29582" y="134691"/>
                      <a:pt x="34377" y="132294"/>
                    </a:cubicBezTo>
                    <a:cubicBezTo>
                      <a:pt x="67095" y="115935"/>
                      <a:pt x="153553" y="132242"/>
                      <a:pt x="154811" y="132294"/>
                    </a:cubicBezTo>
                    <a:cubicBezTo>
                      <a:pt x="159271" y="135268"/>
                      <a:pt x="162885" y="140457"/>
                      <a:pt x="168192" y="141215"/>
                    </a:cubicBezTo>
                    <a:cubicBezTo>
                      <a:pt x="189898" y="144316"/>
                      <a:pt x="198937" y="119232"/>
                      <a:pt x="212797" y="109992"/>
                    </a:cubicBezTo>
                    <a:cubicBezTo>
                      <a:pt x="220396" y="104926"/>
                      <a:pt x="238487" y="93222"/>
                      <a:pt x="244020" y="87689"/>
                    </a:cubicBezTo>
                    <a:cubicBezTo>
                      <a:pt x="249277" y="82432"/>
                      <a:pt x="251757" y="74685"/>
                      <a:pt x="257402" y="69847"/>
                    </a:cubicBezTo>
                    <a:cubicBezTo>
                      <a:pt x="267869" y="60875"/>
                      <a:pt x="277124" y="61578"/>
                      <a:pt x="288625" y="56466"/>
                    </a:cubicBezTo>
                    <a:cubicBezTo>
                      <a:pt x="297739" y="52415"/>
                      <a:pt x="306181" y="46920"/>
                      <a:pt x="315388" y="43084"/>
                    </a:cubicBezTo>
                    <a:cubicBezTo>
                      <a:pt x="324068" y="39467"/>
                      <a:pt x="334327" y="39379"/>
                      <a:pt x="342151" y="34163"/>
                    </a:cubicBezTo>
                    <a:cubicBezTo>
                      <a:pt x="361841" y="21037"/>
                      <a:pt x="350276" y="26293"/>
                      <a:pt x="377835" y="20782"/>
                    </a:cubicBezTo>
                    <a:cubicBezTo>
                      <a:pt x="382295" y="17808"/>
                      <a:pt x="386289" y="13973"/>
                      <a:pt x="391216" y="11861"/>
                    </a:cubicBezTo>
                    <a:cubicBezTo>
                      <a:pt x="418891" y="0"/>
                      <a:pt x="473643" y="10988"/>
                      <a:pt x="489347" y="11861"/>
                    </a:cubicBezTo>
                    <a:cubicBezTo>
                      <a:pt x="493808" y="14835"/>
                      <a:pt x="498938" y="16991"/>
                      <a:pt x="502729" y="20782"/>
                    </a:cubicBezTo>
                    <a:cubicBezTo>
                      <a:pt x="506520" y="24573"/>
                      <a:pt x="507464" y="30814"/>
                      <a:pt x="511650" y="34163"/>
                    </a:cubicBezTo>
                    <a:cubicBezTo>
                      <a:pt x="515321" y="37100"/>
                      <a:pt x="520571" y="37137"/>
                      <a:pt x="525031" y="38624"/>
                    </a:cubicBezTo>
                    <a:cubicBezTo>
                      <a:pt x="538677" y="79563"/>
                      <a:pt x="534888" y="56030"/>
                      <a:pt x="529492" y="109992"/>
                    </a:cubicBezTo>
                    <a:cubicBezTo>
                      <a:pt x="530979" y="124860"/>
                      <a:pt x="531680" y="139828"/>
                      <a:pt x="533952" y="154597"/>
                    </a:cubicBezTo>
                    <a:cubicBezTo>
                      <a:pt x="534667" y="159244"/>
                      <a:pt x="535476" y="164307"/>
                      <a:pt x="538413" y="167978"/>
                    </a:cubicBezTo>
                    <a:cubicBezTo>
                      <a:pt x="541762" y="172164"/>
                      <a:pt x="546999" y="174502"/>
                      <a:pt x="551794" y="176899"/>
                    </a:cubicBezTo>
                    <a:cubicBezTo>
                      <a:pt x="555999" y="179002"/>
                      <a:pt x="560715" y="179872"/>
                      <a:pt x="565175" y="181359"/>
                    </a:cubicBezTo>
                    <a:cubicBezTo>
                      <a:pt x="569636" y="184333"/>
                      <a:pt x="573471" y="188585"/>
                      <a:pt x="578557" y="190280"/>
                    </a:cubicBezTo>
                    <a:cubicBezTo>
                      <a:pt x="594878" y="195720"/>
                      <a:pt x="626722" y="200538"/>
                      <a:pt x="645464" y="203662"/>
                    </a:cubicBezTo>
                    <a:cubicBezTo>
                      <a:pt x="683817" y="229229"/>
                      <a:pt x="635292" y="198576"/>
                      <a:pt x="672227" y="217043"/>
                    </a:cubicBezTo>
                    <a:cubicBezTo>
                      <a:pt x="703034" y="232446"/>
                      <a:pt x="666316" y="221140"/>
                      <a:pt x="703451" y="230425"/>
                    </a:cubicBezTo>
                    <a:cubicBezTo>
                      <a:pt x="707911" y="234885"/>
                      <a:pt x="711986" y="239768"/>
                      <a:pt x="716832" y="243806"/>
                    </a:cubicBezTo>
                    <a:cubicBezTo>
                      <a:pt x="720950" y="247238"/>
                      <a:pt x="726865" y="248541"/>
                      <a:pt x="730214" y="252727"/>
                    </a:cubicBezTo>
                    <a:cubicBezTo>
                      <a:pt x="733151" y="256399"/>
                      <a:pt x="733187" y="261648"/>
                      <a:pt x="734674" y="266109"/>
                    </a:cubicBezTo>
                    <a:cubicBezTo>
                      <a:pt x="729388" y="313683"/>
                      <a:pt x="727790" y="303691"/>
                      <a:pt x="734674" y="355319"/>
                    </a:cubicBezTo>
                    <a:cubicBezTo>
                      <a:pt x="735484" y="361395"/>
                      <a:pt x="737374" y="367288"/>
                      <a:pt x="739135" y="373160"/>
                    </a:cubicBezTo>
                    <a:cubicBezTo>
                      <a:pt x="741837" y="382167"/>
                      <a:pt x="748055" y="399923"/>
                      <a:pt x="748055" y="399923"/>
                    </a:cubicBezTo>
                    <a:cubicBezTo>
                      <a:pt x="743595" y="402897"/>
                      <a:pt x="738465" y="405053"/>
                      <a:pt x="734674" y="408844"/>
                    </a:cubicBezTo>
                    <a:cubicBezTo>
                      <a:pt x="724153" y="419365"/>
                      <a:pt x="723096" y="430935"/>
                      <a:pt x="707911" y="435607"/>
                    </a:cubicBezTo>
                    <a:cubicBezTo>
                      <a:pt x="695277" y="439494"/>
                      <a:pt x="653903" y="446095"/>
                      <a:pt x="636543" y="448989"/>
                    </a:cubicBezTo>
                    <a:cubicBezTo>
                      <a:pt x="599757" y="473514"/>
                      <a:pt x="654814" y="439960"/>
                      <a:pt x="565175" y="462370"/>
                    </a:cubicBezTo>
                    <a:cubicBezTo>
                      <a:pt x="556461" y="464549"/>
                      <a:pt x="548106" y="483246"/>
                      <a:pt x="542873" y="489133"/>
                    </a:cubicBezTo>
                    <a:cubicBezTo>
                      <a:pt x="517701" y="517452"/>
                      <a:pt x="524078" y="511912"/>
                      <a:pt x="498268" y="524817"/>
                    </a:cubicBezTo>
                    <a:cubicBezTo>
                      <a:pt x="495294" y="529278"/>
                      <a:pt x="492779" y="534081"/>
                      <a:pt x="489347" y="538199"/>
                    </a:cubicBezTo>
                    <a:cubicBezTo>
                      <a:pt x="460723" y="572549"/>
                      <a:pt x="489198" y="531733"/>
                      <a:pt x="467045" y="564961"/>
                    </a:cubicBezTo>
                    <a:cubicBezTo>
                      <a:pt x="465558" y="572395"/>
                      <a:pt x="467945" y="581903"/>
                      <a:pt x="462584" y="587264"/>
                    </a:cubicBezTo>
                    <a:cubicBezTo>
                      <a:pt x="453504" y="596344"/>
                      <a:pt x="408114" y="599648"/>
                      <a:pt x="400137" y="600645"/>
                    </a:cubicBezTo>
                    <a:cubicBezTo>
                      <a:pt x="376348" y="594698"/>
                      <a:pt x="353291" y="582803"/>
                      <a:pt x="328770" y="582803"/>
                    </a:cubicBezTo>
                    <a:cubicBezTo>
                      <a:pt x="318048" y="582803"/>
                      <a:pt x="355533" y="600645"/>
                      <a:pt x="355533" y="600645"/>
                    </a:cubicBezTo>
                    <a:cubicBezTo>
                      <a:pt x="354046" y="609566"/>
                      <a:pt x="357467" y="621013"/>
                      <a:pt x="351072" y="627408"/>
                    </a:cubicBezTo>
                    <a:cubicBezTo>
                      <a:pt x="344677" y="633803"/>
                      <a:pt x="331668" y="626612"/>
                      <a:pt x="324309" y="631869"/>
                    </a:cubicBezTo>
                    <a:cubicBezTo>
                      <a:pt x="319128" y="635570"/>
                      <a:pt x="333230" y="636329"/>
                      <a:pt x="328770" y="636329"/>
                    </a:cubicBezTo>
                    <a:close/>
                  </a:path>
                </a:pathLst>
              </a:custGeom>
              <a:solidFill>
                <a:srgbClr val="4F81BD">
                  <a:alpha val="50980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856541" y="3707521"/>
                <a:ext cx="446054" cy="400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ม.4</a:t>
                </a:r>
              </a:p>
            </p:txBody>
          </p:sp>
        </p:grpSp>
        <p:grpSp>
          <p:nvGrpSpPr>
            <p:cNvPr id="10268" name="กลุ่ม 16"/>
            <p:cNvGrpSpPr>
              <a:grpSpLocks/>
            </p:cNvGrpSpPr>
            <p:nvPr/>
          </p:nvGrpSpPr>
          <p:grpSpPr bwMode="auto">
            <a:xfrm>
              <a:off x="5856324" y="1949514"/>
              <a:ext cx="551418" cy="1526185"/>
              <a:chOff x="5856324" y="1949514"/>
              <a:chExt cx="551418" cy="1526185"/>
            </a:xfrm>
          </p:grpSpPr>
          <p:sp>
            <p:nvSpPr>
              <p:cNvPr id="62" name="รูปแบบอิสระ 61"/>
              <p:cNvSpPr/>
              <p:nvPr/>
            </p:nvSpPr>
            <p:spPr>
              <a:xfrm>
                <a:off x="5856541" y="1950154"/>
                <a:ext cx="550821" cy="1525592"/>
              </a:xfrm>
              <a:custGeom>
                <a:avLst/>
                <a:gdLst>
                  <a:gd name="connsiteX0" fmla="*/ 593244 w 619462"/>
                  <a:gd name="connsiteY0" fmla="*/ 0 h 1302462"/>
                  <a:gd name="connsiteX1" fmla="*/ 602165 w 619462"/>
                  <a:gd name="connsiteY1" fmla="*/ 44605 h 1302462"/>
                  <a:gd name="connsiteX2" fmla="*/ 615547 w 619462"/>
                  <a:gd name="connsiteY2" fmla="*/ 71368 h 1302462"/>
                  <a:gd name="connsiteX3" fmla="*/ 611086 w 619462"/>
                  <a:gd name="connsiteY3" fmla="*/ 120433 h 1302462"/>
                  <a:gd name="connsiteX4" fmla="*/ 557561 w 619462"/>
                  <a:gd name="connsiteY4" fmla="*/ 147196 h 1302462"/>
                  <a:gd name="connsiteX5" fmla="*/ 544179 w 619462"/>
                  <a:gd name="connsiteY5" fmla="*/ 151656 h 1302462"/>
                  <a:gd name="connsiteX6" fmla="*/ 530798 w 619462"/>
                  <a:gd name="connsiteY6" fmla="*/ 263169 h 1302462"/>
                  <a:gd name="connsiteX7" fmla="*/ 521877 w 619462"/>
                  <a:gd name="connsiteY7" fmla="*/ 289931 h 1302462"/>
                  <a:gd name="connsiteX8" fmla="*/ 512956 w 619462"/>
                  <a:gd name="connsiteY8" fmla="*/ 316694 h 1302462"/>
                  <a:gd name="connsiteX9" fmla="*/ 499574 w 619462"/>
                  <a:gd name="connsiteY9" fmla="*/ 356839 h 1302462"/>
                  <a:gd name="connsiteX10" fmla="*/ 495114 w 619462"/>
                  <a:gd name="connsiteY10" fmla="*/ 370220 h 1302462"/>
                  <a:gd name="connsiteX11" fmla="*/ 486193 w 619462"/>
                  <a:gd name="connsiteY11" fmla="*/ 405904 h 1302462"/>
                  <a:gd name="connsiteX12" fmla="*/ 481732 w 619462"/>
                  <a:gd name="connsiteY12" fmla="*/ 463891 h 1302462"/>
                  <a:gd name="connsiteX13" fmla="*/ 468351 w 619462"/>
                  <a:gd name="connsiteY13" fmla="*/ 472811 h 1302462"/>
                  <a:gd name="connsiteX14" fmla="*/ 423746 w 619462"/>
                  <a:gd name="connsiteY14" fmla="*/ 486193 h 1302462"/>
                  <a:gd name="connsiteX15" fmla="*/ 410364 w 619462"/>
                  <a:gd name="connsiteY15" fmla="*/ 490653 h 1302462"/>
                  <a:gd name="connsiteX16" fmla="*/ 383602 w 619462"/>
                  <a:gd name="connsiteY16" fmla="*/ 508495 h 1302462"/>
                  <a:gd name="connsiteX17" fmla="*/ 370220 w 619462"/>
                  <a:gd name="connsiteY17" fmla="*/ 517416 h 1302462"/>
                  <a:gd name="connsiteX18" fmla="*/ 352378 w 619462"/>
                  <a:gd name="connsiteY18" fmla="*/ 544179 h 1302462"/>
                  <a:gd name="connsiteX19" fmla="*/ 325615 w 619462"/>
                  <a:gd name="connsiteY19" fmla="*/ 575403 h 1302462"/>
                  <a:gd name="connsiteX20" fmla="*/ 307773 w 619462"/>
                  <a:gd name="connsiteY20" fmla="*/ 597705 h 1302462"/>
                  <a:gd name="connsiteX21" fmla="*/ 303313 w 619462"/>
                  <a:gd name="connsiteY21" fmla="*/ 615547 h 1302462"/>
                  <a:gd name="connsiteX22" fmla="*/ 294392 w 619462"/>
                  <a:gd name="connsiteY22" fmla="*/ 628929 h 1302462"/>
                  <a:gd name="connsiteX23" fmla="*/ 289931 w 619462"/>
                  <a:gd name="connsiteY23" fmla="*/ 642310 h 1302462"/>
                  <a:gd name="connsiteX24" fmla="*/ 281010 w 619462"/>
                  <a:gd name="connsiteY24" fmla="*/ 655691 h 1302462"/>
                  <a:gd name="connsiteX25" fmla="*/ 258708 w 619462"/>
                  <a:gd name="connsiteY25" fmla="*/ 682454 h 1302462"/>
                  <a:gd name="connsiteX26" fmla="*/ 236405 w 619462"/>
                  <a:gd name="connsiteY26" fmla="*/ 727059 h 1302462"/>
                  <a:gd name="connsiteX27" fmla="*/ 231945 w 619462"/>
                  <a:gd name="connsiteY27" fmla="*/ 753822 h 1302462"/>
                  <a:gd name="connsiteX28" fmla="*/ 227484 w 619462"/>
                  <a:gd name="connsiteY28" fmla="*/ 771664 h 1302462"/>
                  <a:gd name="connsiteX29" fmla="*/ 231945 w 619462"/>
                  <a:gd name="connsiteY29" fmla="*/ 843032 h 1302462"/>
                  <a:gd name="connsiteX30" fmla="*/ 245326 w 619462"/>
                  <a:gd name="connsiteY30" fmla="*/ 860874 h 1302462"/>
                  <a:gd name="connsiteX31" fmla="*/ 267629 w 619462"/>
                  <a:gd name="connsiteY31" fmla="*/ 887637 h 1302462"/>
                  <a:gd name="connsiteX32" fmla="*/ 281010 w 619462"/>
                  <a:gd name="connsiteY32" fmla="*/ 892097 h 1302462"/>
                  <a:gd name="connsiteX33" fmla="*/ 294392 w 619462"/>
                  <a:gd name="connsiteY33" fmla="*/ 905479 h 1302462"/>
                  <a:gd name="connsiteX34" fmla="*/ 307773 w 619462"/>
                  <a:gd name="connsiteY34" fmla="*/ 909939 h 1302462"/>
                  <a:gd name="connsiteX35" fmla="*/ 316694 w 619462"/>
                  <a:gd name="connsiteY35" fmla="*/ 927781 h 1302462"/>
                  <a:gd name="connsiteX36" fmla="*/ 325615 w 619462"/>
                  <a:gd name="connsiteY36" fmla="*/ 941163 h 1302462"/>
                  <a:gd name="connsiteX37" fmla="*/ 330076 w 619462"/>
                  <a:gd name="connsiteY37" fmla="*/ 963465 h 1302462"/>
                  <a:gd name="connsiteX38" fmla="*/ 338997 w 619462"/>
                  <a:gd name="connsiteY38" fmla="*/ 994689 h 1302462"/>
                  <a:gd name="connsiteX39" fmla="*/ 343457 w 619462"/>
                  <a:gd name="connsiteY39" fmla="*/ 1025912 h 1302462"/>
                  <a:gd name="connsiteX40" fmla="*/ 361299 w 619462"/>
                  <a:gd name="connsiteY40" fmla="*/ 1066056 h 1302462"/>
                  <a:gd name="connsiteX41" fmla="*/ 374681 w 619462"/>
                  <a:gd name="connsiteY41" fmla="*/ 1092819 h 1302462"/>
                  <a:gd name="connsiteX42" fmla="*/ 379141 w 619462"/>
                  <a:gd name="connsiteY42" fmla="*/ 1106201 h 1302462"/>
                  <a:gd name="connsiteX43" fmla="*/ 392523 w 619462"/>
                  <a:gd name="connsiteY43" fmla="*/ 1110661 h 1302462"/>
                  <a:gd name="connsiteX44" fmla="*/ 405904 w 619462"/>
                  <a:gd name="connsiteY44" fmla="*/ 1119582 h 1302462"/>
                  <a:gd name="connsiteX45" fmla="*/ 419285 w 619462"/>
                  <a:gd name="connsiteY45" fmla="*/ 1124043 h 1302462"/>
                  <a:gd name="connsiteX46" fmla="*/ 450509 w 619462"/>
                  <a:gd name="connsiteY46" fmla="*/ 1132964 h 1302462"/>
                  <a:gd name="connsiteX47" fmla="*/ 477272 w 619462"/>
                  <a:gd name="connsiteY47" fmla="*/ 1141885 h 1302462"/>
                  <a:gd name="connsiteX48" fmla="*/ 499574 w 619462"/>
                  <a:gd name="connsiteY48" fmla="*/ 1164187 h 1302462"/>
                  <a:gd name="connsiteX49" fmla="*/ 512956 w 619462"/>
                  <a:gd name="connsiteY49" fmla="*/ 1190950 h 1302462"/>
                  <a:gd name="connsiteX50" fmla="*/ 508495 w 619462"/>
                  <a:gd name="connsiteY50" fmla="*/ 1231094 h 1302462"/>
                  <a:gd name="connsiteX51" fmla="*/ 495114 w 619462"/>
                  <a:gd name="connsiteY51" fmla="*/ 1262318 h 1302462"/>
                  <a:gd name="connsiteX52" fmla="*/ 486193 w 619462"/>
                  <a:gd name="connsiteY52" fmla="*/ 1275699 h 1302462"/>
                  <a:gd name="connsiteX53" fmla="*/ 459430 w 619462"/>
                  <a:gd name="connsiteY53" fmla="*/ 1293541 h 1302462"/>
                  <a:gd name="connsiteX54" fmla="*/ 432667 w 619462"/>
                  <a:gd name="connsiteY54" fmla="*/ 1302462 h 1302462"/>
                  <a:gd name="connsiteX55" fmla="*/ 392523 w 619462"/>
                  <a:gd name="connsiteY55" fmla="*/ 1293541 h 1302462"/>
                  <a:gd name="connsiteX56" fmla="*/ 374681 w 619462"/>
                  <a:gd name="connsiteY56" fmla="*/ 1280160 h 1302462"/>
                  <a:gd name="connsiteX57" fmla="*/ 361299 w 619462"/>
                  <a:gd name="connsiteY57" fmla="*/ 1271239 h 1302462"/>
                  <a:gd name="connsiteX58" fmla="*/ 352378 w 619462"/>
                  <a:gd name="connsiteY58" fmla="*/ 1253397 h 1302462"/>
                  <a:gd name="connsiteX59" fmla="*/ 330076 w 619462"/>
                  <a:gd name="connsiteY59" fmla="*/ 1248936 h 1302462"/>
                  <a:gd name="connsiteX60" fmla="*/ 316694 w 619462"/>
                  <a:gd name="connsiteY60" fmla="*/ 1244476 h 1302462"/>
                  <a:gd name="connsiteX61" fmla="*/ 272089 w 619462"/>
                  <a:gd name="connsiteY61" fmla="*/ 1231094 h 1302462"/>
                  <a:gd name="connsiteX62" fmla="*/ 258708 w 619462"/>
                  <a:gd name="connsiteY62" fmla="*/ 1222173 h 1302462"/>
                  <a:gd name="connsiteX63" fmla="*/ 223024 w 619462"/>
                  <a:gd name="connsiteY63" fmla="*/ 1213252 h 1302462"/>
                  <a:gd name="connsiteX64" fmla="*/ 182880 w 619462"/>
                  <a:gd name="connsiteY64" fmla="*/ 1186490 h 1302462"/>
                  <a:gd name="connsiteX65" fmla="*/ 169498 w 619462"/>
                  <a:gd name="connsiteY65" fmla="*/ 1177569 h 1302462"/>
                  <a:gd name="connsiteX66" fmla="*/ 151656 w 619462"/>
                  <a:gd name="connsiteY66" fmla="*/ 1168648 h 1302462"/>
                  <a:gd name="connsiteX67" fmla="*/ 124893 w 619462"/>
                  <a:gd name="connsiteY67" fmla="*/ 1150806 h 1302462"/>
                  <a:gd name="connsiteX68" fmla="*/ 93670 w 619462"/>
                  <a:gd name="connsiteY68" fmla="*/ 1124043 h 1302462"/>
                  <a:gd name="connsiteX69" fmla="*/ 80288 w 619462"/>
                  <a:gd name="connsiteY69" fmla="*/ 1115122 h 1302462"/>
                  <a:gd name="connsiteX70" fmla="*/ 66907 w 619462"/>
                  <a:gd name="connsiteY70" fmla="*/ 1097280 h 1302462"/>
                  <a:gd name="connsiteX71" fmla="*/ 62446 w 619462"/>
                  <a:gd name="connsiteY71" fmla="*/ 1083898 h 1302462"/>
                  <a:gd name="connsiteX72" fmla="*/ 49065 w 619462"/>
                  <a:gd name="connsiteY72" fmla="*/ 1066056 h 1302462"/>
                  <a:gd name="connsiteX73" fmla="*/ 40144 w 619462"/>
                  <a:gd name="connsiteY73" fmla="*/ 1052675 h 1302462"/>
                  <a:gd name="connsiteX74" fmla="*/ 40144 w 619462"/>
                  <a:gd name="connsiteY74" fmla="*/ 1012531 h 1302462"/>
                  <a:gd name="connsiteX75" fmla="*/ 53525 w 619462"/>
                  <a:gd name="connsiteY75" fmla="*/ 999149 h 1302462"/>
                  <a:gd name="connsiteX76" fmla="*/ 49065 w 619462"/>
                  <a:gd name="connsiteY76" fmla="*/ 981307 h 1302462"/>
                  <a:gd name="connsiteX77" fmla="*/ 35683 w 619462"/>
                  <a:gd name="connsiteY77" fmla="*/ 976847 h 1302462"/>
                  <a:gd name="connsiteX78" fmla="*/ 26763 w 619462"/>
                  <a:gd name="connsiteY78" fmla="*/ 950084 h 1302462"/>
                  <a:gd name="connsiteX79" fmla="*/ 13381 w 619462"/>
                  <a:gd name="connsiteY79" fmla="*/ 918860 h 1302462"/>
                  <a:gd name="connsiteX80" fmla="*/ 8921 w 619462"/>
                  <a:gd name="connsiteY80" fmla="*/ 816269 h 1302462"/>
                  <a:gd name="connsiteX81" fmla="*/ 4460 w 619462"/>
                  <a:gd name="connsiteY81" fmla="*/ 785046 h 1302462"/>
                  <a:gd name="connsiteX82" fmla="*/ 0 w 619462"/>
                  <a:gd name="connsiteY82" fmla="*/ 704757 h 1302462"/>
                  <a:gd name="connsiteX83" fmla="*/ 4460 w 619462"/>
                  <a:gd name="connsiteY83" fmla="*/ 620008 h 1302462"/>
                  <a:gd name="connsiteX84" fmla="*/ 8921 w 619462"/>
                  <a:gd name="connsiteY84" fmla="*/ 606626 h 1302462"/>
                  <a:gd name="connsiteX85" fmla="*/ 17842 w 619462"/>
                  <a:gd name="connsiteY85" fmla="*/ 562021 h 1302462"/>
                  <a:gd name="connsiteX86" fmla="*/ 31223 w 619462"/>
                  <a:gd name="connsiteY86" fmla="*/ 508495 h 1302462"/>
                  <a:gd name="connsiteX87" fmla="*/ 35683 w 619462"/>
                  <a:gd name="connsiteY87" fmla="*/ 495114 h 1302462"/>
                  <a:gd name="connsiteX88" fmla="*/ 40144 w 619462"/>
                  <a:gd name="connsiteY88" fmla="*/ 481732 h 1302462"/>
                  <a:gd name="connsiteX89" fmla="*/ 49065 w 619462"/>
                  <a:gd name="connsiteY89" fmla="*/ 365760 h 1302462"/>
                  <a:gd name="connsiteX90" fmla="*/ 53525 w 619462"/>
                  <a:gd name="connsiteY90" fmla="*/ 352378 h 1302462"/>
                  <a:gd name="connsiteX91" fmla="*/ 66907 w 619462"/>
                  <a:gd name="connsiteY91" fmla="*/ 338997 h 1302462"/>
                  <a:gd name="connsiteX92" fmla="*/ 75828 w 619462"/>
                  <a:gd name="connsiteY92" fmla="*/ 321155 h 1302462"/>
                  <a:gd name="connsiteX93" fmla="*/ 80288 w 619462"/>
                  <a:gd name="connsiteY93" fmla="*/ 307773 h 1302462"/>
                  <a:gd name="connsiteX94" fmla="*/ 93670 w 619462"/>
                  <a:gd name="connsiteY94" fmla="*/ 298852 h 1302462"/>
                  <a:gd name="connsiteX95" fmla="*/ 102591 w 619462"/>
                  <a:gd name="connsiteY95" fmla="*/ 267629 h 1302462"/>
                  <a:gd name="connsiteX96" fmla="*/ 111512 w 619462"/>
                  <a:gd name="connsiteY96" fmla="*/ 254248 h 1302462"/>
                  <a:gd name="connsiteX97" fmla="*/ 142735 w 619462"/>
                  <a:gd name="connsiteY97" fmla="*/ 214103 h 1302462"/>
                  <a:gd name="connsiteX98" fmla="*/ 165038 w 619462"/>
                  <a:gd name="connsiteY98" fmla="*/ 187340 h 1302462"/>
                  <a:gd name="connsiteX99" fmla="*/ 182880 w 619462"/>
                  <a:gd name="connsiteY99" fmla="*/ 160577 h 1302462"/>
                  <a:gd name="connsiteX100" fmla="*/ 187340 w 619462"/>
                  <a:gd name="connsiteY100" fmla="*/ 138275 h 1302462"/>
                  <a:gd name="connsiteX101" fmla="*/ 200722 w 619462"/>
                  <a:gd name="connsiteY101" fmla="*/ 98131 h 1302462"/>
                  <a:gd name="connsiteX102" fmla="*/ 214103 w 619462"/>
                  <a:gd name="connsiteY102" fmla="*/ 66907 h 1302462"/>
                  <a:gd name="connsiteX103" fmla="*/ 240866 w 619462"/>
                  <a:gd name="connsiteY103" fmla="*/ 40144 h 1302462"/>
                  <a:gd name="connsiteX104" fmla="*/ 267629 w 619462"/>
                  <a:gd name="connsiteY104" fmla="*/ 22302 h 1302462"/>
                  <a:gd name="connsiteX105" fmla="*/ 356839 w 619462"/>
                  <a:gd name="connsiteY105" fmla="*/ 26763 h 1302462"/>
                  <a:gd name="connsiteX106" fmla="*/ 370220 w 619462"/>
                  <a:gd name="connsiteY106" fmla="*/ 31223 h 1302462"/>
                  <a:gd name="connsiteX107" fmla="*/ 548640 w 619462"/>
                  <a:gd name="connsiteY107" fmla="*/ 26763 h 1302462"/>
                  <a:gd name="connsiteX108" fmla="*/ 593244 w 619462"/>
                  <a:gd name="connsiteY108" fmla="*/ 0 h 130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19462" h="1302462">
                    <a:moveTo>
                      <a:pt x="593244" y="0"/>
                    </a:moveTo>
                    <a:cubicBezTo>
                      <a:pt x="594887" y="11499"/>
                      <a:pt x="595939" y="32152"/>
                      <a:pt x="602165" y="44605"/>
                    </a:cubicBezTo>
                    <a:cubicBezTo>
                      <a:pt x="619462" y="79201"/>
                      <a:pt x="604332" y="37724"/>
                      <a:pt x="615547" y="71368"/>
                    </a:cubicBezTo>
                    <a:cubicBezTo>
                      <a:pt x="614060" y="87723"/>
                      <a:pt x="618031" y="105551"/>
                      <a:pt x="611086" y="120433"/>
                    </a:cubicBezTo>
                    <a:cubicBezTo>
                      <a:pt x="604715" y="134085"/>
                      <a:pt x="569748" y="143134"/>
                      <a:pt x="557561" y="147196"/>
                    </a:cubicBezTo>
                    <a:lnTo>
                      <a:pt x="544179" y="151656"/>
                    </a:lnTo>
                    <a:cubicBezTo>
                      <a:pt x="515850" y="194151"/>
                      <a:pt x="543108" y="148272"/>
                      <a:pt x="530798" y="263169"/>
                    </a:cubicBezTo>
                    <a:cubicBezTo>
                      <a:pt x="529796" y="272519"/>
                      <a:pt x="524851" y="281010"/>
                      <a:pt x="521877" y="289931"/>
                    </a:cubicBezTo>
                    <a:lnTo>
                      <a:pt x="512956" y="316694"/>
                    </a:lnTo>
                    <a:lnTo>
                      <a:pt x="499574" y="356839"/>
                    </a:lnTo>
                    <a:cubicBezTo>
                      <a:pt x="498087" y="361299"/>
                      <a:pt x="496036" y="365610"/>
                      <a:pt x="495114" y="370220"/>
                    </a:cubicBezTo>
                    <a:cubicBezTo>
                      <a:pt x="489731" y="397133"/>
                      <a:pt x="493050" y="385330"/>
                      <a:pt x="486193" y="405904"/>
                    </a:cubicBezTo>
                    <a:cubicBezTo>
                      <a:pt x="484706" y="425233"/>
                      <a:pt x="486727" y="445159"/>
                      <a:pt x="481732" y="463891"/>
                    </a:cubicBezTo>
                    <a:cubicBezTo>
                      <a:pt x="480351" y="469071"/>
                      <a:pt x="473250" y="470634"/>
                      <a:pt x="468351" y="472811"/>
                    </a:cubicBezTo>
                    <a:cubicBezTo>
                      <a:pt x="449277" y="481288"/>
                      <a:pt x="441907" y="481004"/>
                      <a:pt x="423746" y="486193"/>
                    </a:cubicBezTo>
                    <a:cubicBezTo>
                      <a:pt x="419225" y="487485"/>
                      <a:pt x="414825" y="489166"/>
                      <a:pt x="410364" y="490653"/>
                    </a:cubicBezTo>
                    <a:lnTo>
                      <a:pt x="383602" y="508495"/>
                    </a:lnTo>
                    <a:lnTo>
                      <a:pt x="370220" y="517416"/>
                    </a:lnTo>
                    <a:cubicBezTo>
                      <a:pt x="362633" y="540179"/>
                      <a:pt x="370604" y="522916"/>
                      <a:pt x="352378" y="544179"/>
                    </a:cubicBezTo>
                    <a:cubicBezTo>
                      <a:pt x="318037" y="584243"/>
                      <a:pt x="358828" y="542190"/>
                      <a:pt x="325615" y="575403"/>
                    </a:cubicBezTo>
                    <a:cubicBezTo>
                      <a:pt x="311035" y="619147"/>
                      <a:pt x="334674" y="557354"/>
                      <a:pt x="307773" y="597705"/>
                    </a:cubicBezTo>
                    <a:cubicBezTo>
                      <a:pt x="304373" y="602806"/>
                      <a:pt x="305728" y="609912"/>
                      <a:pt x="303313" y="615547"/>
                    </a:cubicBezTo>
                    <a:cubicBezTo>
                      <a:pt x="301201" y="620475"/>
                      <a:pt x="296790" y="624134"/>
                      <a:pt x="294392" y="628929"/>
                    </a:cubicBezTo>
                    <a:cubicBezTo>
                      <a:pt x="292289" y="633134"/>
                      <a:pt x="292034" y="638105"/>
                      <a:pt x="289931" y="642310"/>
                    </a:cubicBezTo>
                    <a:cubicBezTo>
                      <a:pt x="287533" y="647105"/>
                      <a:pt x="284442" y="651573"/>
                      <a:pt x="281010" y="655691"/>
                    </a:cubicBezTo>
                    <a:cubicBezTo>
                      <a:pt x="271009" y="667693"/>
                      <a:pt x="265035" y="668219"/>
                      <a:pt x="258708" y="682454"/>
                    </a:cubicBezTo>
                    <a:cubicBezTo>
                      <a:pt x="238213" y="728566"/>
                      <a:pt x="262720" y="691973"/>
                      <a:pt x="236405" y="727059"/>
                    </a:cubicBezTo>
                    <a:cubicBezTo>
                      <a:pt x="234918" y="735980"/>
                      <a:pt x="233719" y="744954"/>
                      <a:pt x="231945" y="753822"/>
                    </a:cubicBezTo>
                    <a:cubicBezTo>
                      <a:pt x="230743" y="759833"/>
                      <a:pt x="227484" y="765534"/>
                      <a:pt x="227484" y="771664"/>
                    </a:cubicBezTo>
                    <a:cubicBezTo>
                      <a:pt x="227484" y="795500"/>
                      <a:pt x="227270" y="819659"/>
                      <a:pt x="231945" y="843032"/>
                    </a:cubicBezTo>
                    <a:cubicBezTo>
                      <a:pt x="233403" y="850322"/>
                      <a:pt x="241005" y="854825"/>
                      <a:pt x="245326" y="860874"/>
                    </a:cubicBezTo>
                    <a:cubicBezTo>
                      <a:pt x="252806" y="871346"/>
                      <a:pt x="256270" y="880065"/>
                      <a:pt x="267629" y="887637"/>
                    </a:cubicBezTo>
                    <a:cubicBezTo>
                      <a:pt x="271541" y="890245"/>
                      <a:pt x="276550" y="890610"/>
                      <a:pt x="281010" y="892097"/>
                    </a:cubicBezTo>
                    <a:cubicBezTo>
                      <a:pt x="285471" y="896558"/>
                      <a:pt x="289143" y="901980"/>
                      <a:pt x="294392" y="905479"/>
                    </a:cubicBezTo>
                    <a:cubicBezTo>
                      <a:pt x="298304" y="908087"/>
                      <a:pt x="304448" y="906614"/>
                      <a:pt x="307773" y="909939"/>
                    </a:cubicBezTo>
                    <a:cubicBezTo>
                      <a:pt x="312475" y="914641"/>
                      <a:pt x="313395" y="922008"/>
                      <a:pt x="316694" y="927781"/>
                    </a:cubicBezTo>
                    <a:cubicBezTo>
                      <a:pt x="319354" y="932436"/>
                      <a:pt x="322641" y="936702"/>
                      <a:pt x="325615" y="941163"/>
                    </a:cubicBezTo>
                    <a:cubicBezTo>
                      <a:pt x="327102" y="948597"/>
                      <a:pt x="328237" y="956110"/>
                      <a:pt x="330076" y="963465"/>
                    </a:cubicBezTo>
                    <a:cubicBezTo>
                      <a:pt x="336441" y="988924"/>
                      <a:pt x="333439" y="964123"/>
                      <a:pt x="338997" y="994689"/>
                    </a:cubicBezTo>
                    <a:cubicBezTo>
                      <a:pt x="340878" y="1005033"/>
                      <a:pt x="341093" y="1015668"/>
                      <a:pt x="343457" y="1025912"/>
                    </a:cubicBezTo>
                    <a:cubicBezTo>
                      <a:pt x="353320" y="1068654"/>
                      <a:pt x="347591" y="1038641"/>
                      <a:pt x="361299" y="1066056"/>
                    </a:cubicBezTo>
                    <a:cubicBezTo>
                      <a:pt x="379767" y="1102990"/>
                      <a:pt x="349116" y="1054473"/>
                      <a:pt x="374681" y="1092819"/>
                    </a:cubicBezTo>
                    <a:cubicBezTo>
                      <a:pt x="376168" y="1097280"/>
                      <a:pt x="375816" y="1102876"/>
                      <a:pt x="379141" y="1106201"/>
                    </a:cubicBezTo>
                    <a:cubicBezTo>
                      <a:pt x="382466" y="1109526"/>
                      <a:pt x="388317" y="1108558"/>
                      <a:pt x="392523" y="1110661"/>
                    </a:cubicBezTo>
                    <a:cubicBezTo>
                      <a:pt x="397318" y="1113058"/>
                      <a:pt x="401109" y="1117184"/>
                      <a:pt x="405904" y="1119582"/>
                    </a:cubicBezTo>
                    <a:cubicBezTo>
                      <a:pt x="410109" y="1121685"/>
                      <a:pt x="414782" y="1122692"/>
                      <a:pt x="419285" y="1124043"/>
                    </a:cubicBezTo>
                    <a:cubicBezTo>
                      <a:pt x="429653" y="1127153"/>
                      <a:pt x="440163" y="1129781"/>
                      <a:pt x="450509" y="1132964"/>
                    </a:cubicBezTo>
                    <a:cubicBezTo>
                      <a:pt x="459497" y="1135729"/>
                      <a:pt x="477272" y="1141885"/>
                      <a:pt x="477272" y="1141885"/>
                    </a:cubicBezTo>
                    <a:cubicBezTo>
                      <a:pt x="501064" y="1177572"/>
                      <a:pt x="469835" y="1134447"/>
                      <a:pt x="499574" y="1164187"/>
                    </a:cubicBezTo>
                    <a:cubicBezTo>
                      <a:pt x="508220" y="1172833"/>
                      <a:pt x="509328" y="1180067"/>
                      <a:pt x="512956" y="1190950"/>
                    </a:cubicBezTo>
                    <a:cubicBezTo>
                      <a:pt x="511469" y="1204331"/>
                      <a:pt x="510708" y="1217813"/>
                      <a:pt x="508495" y="1231094"/>
                    </a:cubicBezTo>
                    <a:cubicBezTo>
                      <a:pt x="507023" y="1239928"/>
                      <a:pt x="498939" y="1255624"/>
                      <a:pt x="495114" y="1262318"/>
                    </a:cubicBezTo>
                    <a:cubicBezTo>
                      <a:pt x="492454" y="1266972"/>
                      <a:pt x="490227" y="1272169"/>
                      <a:pt x="486193" y="1275699"/>
                    </a:cubicBezTo>
                    <a:cubicBezTo>
                      <a:pt x="478124" y="1282759"/>
                      <a:pt x="469602" y="1290150"/>
                      <a:pt x="459430" y="1293541"/>
                    </a:cubicBezTo>
                    <a:lnTo>
                      <a:pt x="432667" y="1302462"/>
                    </a:lnTo>
                    <a:cubicBezTo>
                      <a:pt x="426109" y="1301369"/>
                      <a:pt x="401569" y="1298710"/>
                      <a:pt x="392523" y="1293541"/>
                    </a:cubicBezTo>
                    <a:cubicBezTo>
                      <a:pt x="386068" y="1289853"/>
                      <a:pt x="380730" y="1284481"/>
                      <a:pt x="374681" y="1280160"/>
                    </a:cubicBezTo>
                    <a:cubicBezTo>
                      <a:pt x="370319" y="1277044"/>
                      <a:pt x="365760" y="1274213"/>
                      <a:pt x="361299" y="1271239"/>
                    </a:cubicBezTo>
                    <a:cubicBezTo>
                      <a:pt x="358325" y="1265292"/>
                      <a:pt x="357789" y="1257262"/>
                      <a:pt x="352378" y="1253397"/>
                    </a:cubicBezTo>
                    <a:cubicBezTo>
                      <a:pt x="346209" y="1248990"/>
                      <a:pt x="337431" y="1250775"/>
                      <a:pt x="330076" y="1248936"/>
                    </a:cubicBezTo>
                    <a:cubicBezTo>
                      <a:pt x="325515" y="1247796"/>
                      <a:pt x="321155" y="1245963"/>
                      <a:pt x="316694" y="1244476"/>
                    </a:cubicBezTo>
                    <a:cubicBezTo>
                      <a:pt x="286583" y="1224401"/>
                      <a:pt x="324275" y="1246750"/>
                      <a:pt x="272089" y="1231094"/>
                    </a:cubicBezTo>
                    <a:cubicBezTo>
                      <a:pt x="266954" y="1229554"/>
                      <a:pt x="263727" y="1224055"/>
                      <a:pt x="258708" y="1222173"/>
                    </a:cubicBezTo>
                    <a:cubicBezTo>
                      <a:pt x="246527" y="1217605"/>
                      <a:pt x="234461" y="1219606"/>
                      <a:pt x="223024" y="1213252"/>
                    </a:cubicBezTo>
                    <a:cubicBezTo>
                      <a:pt x="223004" y="1213241"/>
                      <a:pt x="189580" y="1190957"/>
                      <a:pt x="182880" y="1186490"/>
                    </a:cubicBezTo>
                    <a:cubicBezTo>
                      <a:pt x="178419" y="1183516"/>
                      <a:pt x="174293" y="1179967"/>
                      <a:pt x="169498" y="1177569"/>
                    </a:cubicBezTo>
                    <a:lnTo>
                      <a:pt x="151656" y="1168648"/>
                    </a:lnTo>
                    <a:cubicBezTo>
                      <a:pt x="120516" y="1137506"/>
                      <a:pt x="155018" y="1168020"/>
                      <a:pt x="124893" y="1150806"/>
                    </a:cubicBezTo>
                    <a:cubicBezTo>
                      <a:pt x="103634" y="1138658"/>
                      <a:pt x="110926" y="1138422"/>
                      <a:pt x="93670" y="1124043"/>
                    </a:cubicBezTo>
                    <a:cubicBezTo>
                      <a:pt x="89552" y="1120611"/>
                      <a:pt x="84749" y="1118096"/>
                      <a:pt x="80288" y="1115122"/>
                    </a:cubicBezTo>
                    <a:cubicBezTo>
                      <a:pt x="75828" y="1109175"/>
                      <a:pt x="70595" y="1103735"/>
                      <a:pt x="66907" y="1097280"/>
                    </a:cubicBezTo>
                    <a:cubicBezTo>
                      <a:pt x="64574" y="1093198"/>
                      <a:pt x="64779" y="1087980"/>
                      <a:pt x="62446" y="1083898"/>
                    </a:cubicBezTo>
                    <a:cubicBezTo>
                      <a:pt x="58758" y="1077443"/>
                      <a:pt x="53386" y="1072105"/>
                      <a:pt x="49065" y="1066056"/>
                    </a:cubicBezTo>
                    <a:cubicBezTo>
                      <a:pt x="45949" y="1061694"/>
                      <a:pt x="43118" y="1057135"/>
                      <a:pt x="40144" y="1052675"/>
                    </a:cubicBezTo>
                    <a:cubicBezTo>
                      <a:pt x="36134" y="1036635"/>
                      <a:pt x="31649" y="1029520"/>
                      <a:pt x="40144" y="1012531"/>
                    </a:cubicBezTo>
                    <a:cubicBezTo>
                      <a:pt x="42965" y="1006889"/>
                      <a:pt x="49065" y="1003610"/>
                      <a:pt x="53525" y="999149"/>
                    </a:cubicBezTo>
                    <a:cubicBezTo>
                      <a:pt x="52038" y="993202"/>
                      <a:pt x="52895" y="986094"/>
                      <a:pt x="49065" y="981307"/>
                    </a:cubicBezTo>
                    <a:cubicBezTo>
                      <a:pt x="46128" y="977635"/>
                      <a:pt x="38416" y="980673"/>
                      <a:pt x="35683" y="976847"/>
                    </a:cubicBezTo>
                    <a:cubicBezTo>
                      <a:pt x="30217" y="969195"/>
                      <a:pt x="30968" y="958495"/>
                      <a:pt x="26763" y="950084"/>
                    </a:cubicBezTo>
                    <a:cubicBezTo>
                      <a:pt x="15739" y="928036"/>
                      <a:pt x="19945" y="938550"/>
                      <a:pt x="13381" y="918860"/>
                    </a:cubicBezTo>
                    <a:cubicBezTo>
                      <a:pt x="11894" y="884663"/>
                      <a:pt x="11198" y="850422"/>
                      <a:pt x="8921" y="816269"/>
                    </a:cubicBezTo>
                    <a:cubicBezTo>
                      <a:pt x="8222" y="805779"/>
                      <a:pt x="5298" y="795526"/>
                      <a:pt x="4460" y="785046"/>
                    </a:cubicBezTo>
                    <a:cubicBezTo>
                      <a:pt x="2322" y="758327"/>
                      <a:pt x="1487" y="731520"/>
                      <a:pt x="0" y="704757"/>
                    </a:cubicBezTo>
                    <a:cubicBezTo>
                      <a:pt x="1487" y="676507"/>
                      <a:pt x="1899" y="648181"/>
                      <a:pt x="4460" y="620008"/>
                    </a:cubicBezTo>
                    <a:cubicBezTo>
                      <a:pt x="4886" y="615325"/>
                      <a:pt x="7999" y="611237"/>
                      <a:pt x="8921" y="606626"/>
                    </a:cubicBezTo>
                    <a:cubicBezTo>
                      <a:pt x="19172" y="555371"/>
                      <a:pt x="7764" y="592254"/>
                      <a:pt x="17842" y="562021"/>
                    </a:cubicBezTo>
                    <a:cubicBezTo>
                      <a:pt x="23848" y="525981"/>
                      <a:pt x="19442" y="543840"/>
                      <a:pt x="31223" y="508495"/>
                    </a:cubicBezTo>
                    <a:lnTo>
                      <a:pt x="35683" y="495114"/>
                    </a:lnTo>
                    <a:lnTo>
                      <a:pt x="40144" y="481732"/>
                    </a:lnTo>
                    <a:cubicBezTo>
                      <a:pt x="42398" y="434401"/>
                      <a:pt x="39095" y="405638"/>
                      <a:pt x="49065" y="365760"/>
                    </a:cubicBezTo>
                    <a:cubicBezTo>
                      <a:pt x="50205" y="361199"/>
                      <a:pt x="50917" y="356290"/>
                      <a:pt x="53525" y="352378"/>
                    </a:cubicBezTo>
                    <a:cubicBezTo>
                      <a:pt x="57024" y="347129"/>
                      <a:pt x="62446" y="343457"/>
                      <a:pt x="66907" y="338997"/>
                    </a:cubicBezTo>
                    <a:cubicBezTo>
                      <a:pt x="69881" y="333050"/>
                      <a:pt x="73209" y="327267"/>
                      <a:pt x="75828" y="321155"/>
                    </a:cubicBezTo>
                    <a:cubicBezTo>
                      <a:pt x="77680" y="316833"/>
                      <a:pt x="77351" y="311445"/>
                      <a:pt x="80288" y="307773"/>
                    </a:cubicBezTo>
                    <a:cubicBezTo>
                      <a:pt x="83637" y="303587"/>
                      <a:pt x="89209" y="301826"/>
                      <a:pt x="93670" y="298852"/>
                    </a:cubicBezTo>
                    <a:cubicBezTo>
                      <a:pt x="95100" y="293132"/>
                      <a:pt x="99390" y="274030"/>
                      <a:pt x="102591" y="267629"/>
                    </a:cubicBezTo>
                    <a:cubicBezTo>
                      <a:pt x="104988" y="262834"/>
                      <a:pt x="108538" y="258708"/>
                      <a:pt x="111512" y="254248"/>
                    </a:cubicBezTo>
                    <a:cubicBezTo>
                      <a:pt x="123697" y="217687"/>
                      <a:pt x="102623" y="274269"/>
                      <a:pt x="142735" y="214103"/>
                    </a:cubicBezTo>
                    <a:cubicBezTo>
                      <a:pt x="174617" y="166282"/>
                      <a:pt x="124963" y="238864"/>
                      <a:pt x="165038" y="187340"/>
                    </a:cubicBezTo>
                    <a:cubicBezTo>
                      <a:pt x="171621" y="178877"/>
                      <a:pt x="182880" y="160577"/>
                      <a:pt x="182880" y="160577"/>
                    </a:cubicBezTo>
                    <a:cubicBezTo>
                      <a:pt x="184367" y="153143"/>
                      <a:pt x="185345" y="145589"/>
                      <a:pt x="187340" y="138275"/>
                    </a:cubicBezTo>
                    <a:cubicBezTo>
                      <a:pt x="187350" y="138238"/>
                      <a:pt x="198486" y="104840"/>
                      <a:pt x="200722" y="98131"/>
                    </a:cubicBezTo>
                    <a:cubicBezTo>
                      <a:pt x="203945" y="88461"/>
                      <a:pt x="207801" y="74784"/>
                      <a:pt x="214103" y="66907"/>
                    </a:cubicBezTo>
                    <a:cubicBezTo>
                      <a:pt x="221984" y="57055"/>
                      <a:pt x="231945" y="49065"/>
                      <a:pt x="240866" y="40144"/>
                    </a:cubicBezTo>
                    <a:cubicBezTo>
                      <a:pt x="257572" y="23438"/>
                      <a:pt x="248263" y="28758"/>
                      <a:pt x="267629" y="22302"/>
                    </a:cubicBezTo>
                    <a:cubicBezTo>
                      <a:pt x="297366" y="23789"/>
                      <a:pt x="327177" y="24184"/>
                      <a:pt x="356839" y="26763"/>
                    </a:cubicBezTo>
                    <a:cubicBezTo>
                      <a:pt x="361523" y="27170"/>
                      <a:pt x="365518" y="31223"/>
                      <a:pt x="370220" y="31223"/>
                    </a:cubicBezTo>
                    <a:cubicBezTo>
                      <a:pt x="429712" y="31223"/>
                      <a:pt x="489167" y="28250"/>
                      <a:pt x="548640" y="26763"/>
                    </a:cubicBezTo>
                    <a:lnTo>
                      <a:pt x="593244" y="0"/>
                    </a:lnTo>
                    <a:close/>
                  </a:path>
                </a:pathLst>
              </a:custGeom>
              <a:solidFill>
                <a:srgbClr val="558ED5">
                  <a:alpha val="50196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10314" name="TextBox 62"/>
              <p:cNvSpPr txBox="1">
                <a:spLocks noChangeArrowheads="1"/>
              </p:cNvSpPr>
              <p:nvPr/>
            </p:nvSpPr>
            <p:spPr bwMode="auto">
              <a:xfrm>
                <a:off x="5904491" y="2150348"/>
                <a:ext cx="4459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sz="2000" b="1">
                    <a:solidFill>
                      <a:schemeClr val="bg1"/>
                    </a:solidFill>
                    <a:latin typeface="Calibri" pitchFamily="34" charset="0"/>
                    <a:cs typeface="Cordia New" pitchFamily="34" charset="-34"/>
                  </a:rPr>
                  <a:t>ม.5</a:t>
                </a:r>
              </a:p>
            </p:txBody>
          </p:sp>
        </p:grpSp>
        <p:grpSp>
          <p:nvGrpSpPr>
            <p:cNvPr id="10269" name="กลุ่ม 17"/>
            <p:cNvGrpSpPr>
              <a:grpSpLocks/>
            </p:cNvGrpSpPr>
            <p:nvPr/>
          </p:nvGrpSpPr>
          <p:grpSpPr bwMode="auto">
            <a:xfrm>
              <a:off x="6019813" y="2494871"/>
              <a:ext cx="601261" cy="926617"/>
              <a:chOff x="6019813" y="2494871"/>
              <a:chExt cx="601261" cy="926617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6062901" y="2494668"/>
                <a:ext cx="558757" cy="927103"/>
              </a:xfrm>
              <a:custGeom>
                <a:avLst/>
                <a:gdLst>
                  <a:gd name="connsiteX0" fmla="*/ 252827 w 627508"/>
                  <a:gd name="connsiteY0" fmla="*/ 14659 h 790784"/>
                  <a:gd name="connsiteX1" fmla="*/ 261748 w 627508"/>
                  <a:gd name="connsiteY1" fmla="*/ 50343 h 790784"/>
                  <a:gd name="connsiteX2" fmla="*/ 275130 w 627508"/>
                  <a:gd name="connsiteY2" fmla="*/ 86027 h 790784"/>
                  <a:gd name="connsiteX3" fmla="*/ 279590 w 627508"/>
                  <a:gd name="connsiteY3" fmla="*/ 108329 h 790784"/>
                  <a:gd name="connsiteX4" fmla="*/ 288511 w 627508"/>
                  <a:gd name="connsiteY4" fmla="*/ 121711 h 790784"/>
                  <a:gd name="connsiteX5" fmla="*/ 301893 w 627508"/>
                  <a:gd name="connsiteY5" fmla="*/ 148474 h 790784"/>
                  <a:gd name="connsiteX6" fmla="*/ 315274 w 627508"/>
                  <a:gd name="connsiteY6" fmla="*/ 179697 h 790784"/>
                  <a:gd name="connsiteX7" fmla="*/ 324195 w 627508"/>
                  <a:gd name="connsiteY7" fmla="*/ 206460 h 790784"/>
                  <a:gd name="connsiteX8" fmla="*/ 328656 w 627508"/>
                  <a:gd name="connsiteY8" fmla="*/ 219841 h 790784"/>
                  <a:gd name="connsiteX9" fmla="*/ 333116 w 627508"/>
                  <a:gd name="connsiteY9" fmla="*/ 233223 h 790784"/>
                  <a:gd name="connsiteX10" fmla="*/ 342037 w 627508"/>
                  <a:gd name="connsiteY10" fmla="*/ 246604 h 790784"/>
                  <a:gd name="connsiteX11" fmla="*/ 359879 w 627508"/>
                  <a:gd name="connsiteY11" fmla="*/ 277828 h 790784"/>
                  <a:gd name="connsiteX12" fmla="*/ 382181 w 627508"/>
                  <a:gd name="connsiteY12" fmla="*/ 313512 h 790784"/>
                  <a:gd name="connsiteX13" fmla="*/ 386642 w 627508"/>
                  <a:gd name="connsiteY13" fmla="*/ 331354 h 790784"/>
                  <a:gd name="connsiteX14" fmla="*/ 408944 w 627508"/>
                  <a:gd name="connsiteY14" fmla="*/ 362577 h 790784"/>
                  <a:gd name="connsiteX15" fmla="*/ 426786 w 627508"/>
                  <a:gd name="connsiteY15" fmla="*/ 371498 h 790784"/>
                  <a:gd name="connsiteX16" fmla="*/ 444628 w 627508"/>
                  <a:gd name="connsiteY16" fmla="*/ 398261 h 790784"/>
                  <a:gd name="connsiteX17" fmla="*/ 453549 w 627508"/>
                  <a:gd name="connsiteY17" fmla="*/ 411642 h 790784"/>
                  <a:gd name="connsiteX18" fmla="*/ 480312 w 627508"/>
                  <a:gd name="connsiteY18" fmla="*/ 438405 h 790784"/>
                  <a:gd name="connsiteX19" fmla="*/ 502615 w 627508"/>
                  <a:gd name="connsiteY19" fmla="*/ 465168 h 790784"/>
                  <a:gd name="connsiteX20" fmla="*/ 507075 w 627508"/>
                  <a:gd name="connsiteY20" fmla="*/ 478550 h 790784"/>
                  <a:gd name="connsiteX21" fmla="*/ 542759 w 627508"/>
                  <a:gd name="connsiteY21" fmla="*/ 500852 h 790784"/>
                  <a:gd name="connsiteX22" fmla="*/ 582903 w 627508"/>
                  <a:gd name="connsiteY22" fmla="*/ 523155 h 790784"/>
                  <a:gd name="connsiteX23" fmla="*/ 591824 w 627508"/>
                  <a:gd name="connsiteY23" fmla="*/ 536536 h 790784"/>
                  <a:gd name="connsiteX24" fmla="*/ 605206 w 627508"/>
                  <a:gd name="connsiteY24" fmla="*/ 545457 h 790784"/>
                  <a:gd name="connsiteX25" fmla="*/ 618587 w 627508"/>
                  <a:gd name="connsiteY25" fmla="*/ 558839 h 790784"/>
                  <a:gd name="connsiteX26" fmla="*/ 623048 w 627508"/>
                  <a:gd name="connsiteY26" fmla="*/ 581141 h 790784"/>
                  <a:gd name="connsiteX27" fmla="*/ 627508 w 627508"/>
                  <a:gd name="connsiteY27" fmla="*/ 594522 h 790784"/>
                  <a:gd name="connsiteX28" fmla="*/ 623048 w 627508"/>
                  <a:gd name="connsiteY28" fmla="*/ 630206 h 790784"/>
                  <a:gd name="connsiteX29" fmla="*/ 596285 w 627508"/>
                  <a:gd name="connsiteY29" fmla="*/ 652509 h 790784"/>
                  <a:gd name="connsiteX30" fmla="*/ 591824 w 627508"/>
                  <a:gd name="connsiteY30" fmla="*/ 665890 h 790784"/>
                  <a:gd name="connsiteX31" fmla="*/ 573982 w 627508"/>
                  <a:gd name="connsiteY31" fmla="*/ 697114 h 790784"/>
                  <a:gd name="connsiteX32" fmla="*/ 560601 w 627508"/>
                  <a:gd name="connsiteY32" fmla="*/ 710495 h 790784"/>
                  <a:gd name="connsiteX33" fmla="*/ 556140 w 627508"/>
                  <a:gd name="connsiteY33" fmla="*/ 723877 h 790784"/>
                  <a:gd name="connsiteX34" fmla="*/ 542759 w 627508"/>
                  <a:gd name="connsiteY34" fmla="*/ 732798 h 790784"/>
                  <a:gd name="connsiteX35" fmla="*/ 458010 w 627508"/>
                  <a:gd name="connsiteY35" fmla="*/ 737258 h 790784"/>
                  <a:gd name="connsiteX36" fmla="*/ 391102 w 627508"/>
                  <a:gd name="connsiteY36" fmla="*/ 755100 h 790784"/>
                  <a:gd name="connsiteX37" fmla="*/ 346498 w 627508"/>
                  <a:gd name="connsiteY37" fmla="*/ 768481 h 790784"/>
                  <a:gd name="connsiteX38" fmla="*/ 328656 w 627508"/>
                  <a:gd name="connsiteY38" fmla="*/ 777402 h 790784"/>
                  <a:gd name="connsiteX39" fmla="*/ 288511 w 627508"/>
                  <a:gd name="connsiteY39" fmla="*/ 781863 h 790784"/>
                  <a:gd name="connsiteX40" fmla="*/ 275130 w 627508"/>
                  <a:gd name="connsiteY40" fmla="*/ 790784 h 790784"/>
                  <a:gd name="connsiteX41" fmla="*/ 252827 w 627508"/>
                  <a:gd name="connsiteY41" fmla="*/ 768481 h 790784"/>
                  <a:gd name="connsiteX42" fmla="*/ 234985 w 627508"/>
                  <a:gd name="connsiteY42" fmla="*/ 737258 h 790784"/>
                  <a:gd name="connsiteX43" fmla="*/ 230525 w 627508"/>
                  <a:gd name="connsiteY43" fmla="*/ 719416 h 790784"/>
                  <a:gd name="connsiteX44" fmla="*/ 217143 w 627508"/>
                  <a:gd name="connsiteY44" fmla="*/ 661430 h 790784"/>
                  <a:gd name="connsiteX45" fmla="*/ 208222 w 627508"/>
                  <a:gd name="connsiteY45" fmla="*/ 643588 h 790784"/>
                  <a:gd name="connsiteX46" fmla="*/ 190380 w 627508"/>
                  <a:gd name="connsiteY46" fmla="*/ 634667 h 790784"/>
                  <a:gd name="connsiteX47" fmla="*/ 159157 w 627508"/>
                  <a:gd name="connsiteY47" fmla="*/ 630206 h 790784"/>
                  <a:gd name="connsiteX48" fmla="*/ 141315 w 627508"/>
                  <a:gd name="connsiteY48" fmla="*/ 621285 h 790784"/>
                  <a:gd name="connsiteX49" fmla="*/ 136855 w 627508"/>
                  <a:gd name="connsiteY49" fmla="*/ 607904 h 790784"/>
                  <a:gd name="connsiteX50" fmla="*/ 127934 w 627508"/>
                  <a:gd name="connsiteY50" fmla="*/ 572220 h 790784"/>
                  <a:gd name="connsiteX51" fmla="*/ 110092 w 627508"/>
                  <a:gd name="connsiteY51" fmla="*/ 527615 h 790784"/>
                  <a:gd name="connsiteX52" fmla="*/ 96710 w 627508"/>
                  <a:gd name="connsiteY52" fmla="*/ 483010 h 790784"/>
                  <a:gd name="connsiteX53" fmla="*/ 87789 w 627508"/>
                  <a:gd name="connsiteY53" fmla="*/ 469629 h 790784"/>
                  <a:gd name="connsiteX54" fmla="*/ 74408 w 627508"/>
                  <a:gd name="connsiteY54" fmla="*/ 442866 h 790784"/>
                  <a:gd name="connsiteX55" fmla="*/ 38724 w 627508"/>
                  <a:gd name="connsiteY55" fmla="*/ 433945 h 790784"/>
                  <a:gd name="connsiteX56" fmla="*/ 34263 w 627508"/>
                  <a:gd name="connsiteY56" fmla="*/ 420563 h 790784"/>
                  <a:gd name="connsiteX57" fmla="*/ 11961 w 627508"/>
                  <a:gd name="connsiteY57" fmla="*/ 393800 h 790784"/>
                  <a:gd name="connsiteX58" fmla="*/ 3040 w 627508"/>
                  <a:gd name="connsiteY58" fmla="*/ 380419 h 790784"/>
                  <a:gd name="connsiteX59" fmla="*/ 11961 w 627508"/>
                  <a:gd name="connsiteY59" fmla="*/ 264446 h 790784"/>
                  <a:gd name="connsiteX60" fmla="*/ 20882 w 627508"/>
                  <a:gd name="connsiteY60" fmla="*/ 237683 h 790784"/>
                  <a:gd name="connsiteX61" fmla="*/ 29803 w 627508"/>
                  <a:gd name="connsiteY61" fmla="*/ 224302 h 790784"/>
                  <a:gd name="connsiteX62" fmla="*/ 34263 w 627508"/>
                  <a:gd name="connsiteY62" fmla="*/ 210920 h 790784"/>
                  <a:gd name="connsiteX63" fmla="*/ 38724 w 627508"/>
                  <a:gd name="connsiteY63" fmla="*/ 193079 h 790784"/>
                  <a:gd name="connsiteX64" fmla="*/ 56566 w 627508"/>
                  <a:gd name="connsiteY64" fmla="*/ 161855 h 790784"/>
                  <a:gd name="connsiteX65" fmla="*/ 78868 w 627508"/>
                  <a:gd name="connsiteY65" fmla="*/ 121711 h 790784"/>
                  <a:gd name="connsiteX66" fmla="*/ 87789 w 627508"/>
                  <a:gd name="connsiteY66" fmla="*/ 108329 h 790784"/>
                  <a:gd name="connsiteX67" fmla="*/ 119013 w 627508"/>
                  <a:gd name="connsiteY67" fmla="*/ 68185 h 790784"/>
                  <a:gd name="connsiteX68" fmla="*/ 145776 w 627508"/>
                  <a:gd name="connsiteY68" fmla="*/ 50343 h 790784"/>
                  <a:gd name="connsiteX69" fmla="*/ 172539 w 627508"/>
                  <a:gd name="connsiteY69" fmla="*/ 32501 h 790784"/>
                  <a:gd name="connsiteX70" fmla="*/ 185920 w 627508"/>
                  <a:gd name="connsiteY70" fmla="*/ 23580 h 790784"/>
                  <a:gd name="connsiteX71" fmla="*/ 212683 w 627508"/>
                  <a:gd name="connsiteY71" fmla="*/ 10199 h 790784"/>
                  <a:gd name="connsiteX72" fmla="*/ 261748 w 627508"/>
                  <a:gd name="connsiteY72" fmla="*/ 28040 h 790784"/>
                  <a:gd name="connsiteX73" fmla="*/ 252827 w 627508"/>
                  <a:gd name="connsiteY73" fmla="*/ 14659 h 79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08" h="790784">
                    <a:moveTo>
                      <a:pt x="252827" y="14659"/>
                    </a:moveTo>
                    <a:cubicBezTo>
                      <a:pt x="252827" y="18376"/>
                      <a:pt x="257194" y="38959"/>
                      <a:pt x="261748" y="50343"/>
                    </a:cubicBezTo>
                    <a:cubicBezTo>
                      <a:pt x="264475" y="57161"/>
                      <a:pt x="272800" y="76706"/>
                      <a:pt x="275130" y="86027"/>
                    </a:cubicBezTo>
                    <a:cubicBezTo>
                      <a:pt x="276969" y="93382"/>
                      <a:pt x="276928" y="101230"/>
                      <a:pt x="279590" y="108329"/>
                    </a:cubicBezTo>
                    <a:cubicBezTo>
                      <a:pt x="281472" y="113349"/>
                      <a:pt x="286113" y="116916"/>
                      <a:pt x="288511" y="121711"/>
                    </a:cubicBezTo>
                    <a:cubicBezTo>
                      <a:pt x="306979" y="158646"/>
                      <a:pt x="276326" y="110122"/>
                      <a:pt x="301893" y="148474"/>
                    </a:cubicBezTo>
                    <a:cubicBezTo>
                      <a:pt x="313690" y="195669"/>
                      <a:pt x="297673" y="140095"/>
                      <a:pt x="315274" y="179697"/>
                    </a:cubicBezTo>
                    <a:cubicBezTo>
                      <a:pt x="319093" y="188290"/>
                      <a:pt x="321221" y="197539"/>
                      <a:pt x="324195" y="206460"/>
                    </a:cubicBezTo>
                    <a:lnTo>
                      <a:pt x="328656" y="219841"/>
                    </a:lnTo>
                    <a:cubicBezTo>
                      <a:pt x="330143" y="224302"/>
                      <a:pt x="330508" y="229311"/>
                      <a:pt x="333116" y="233223"/>
                    </a:cubicBezTo>
                    <a:lnTo>
                      <a:pt x="342037" y="246604"/>
                    </a:lnTo>
                    <a:cubicBezTo>
                      <a:pt x="354290" y="295611"/>
                      <a:pt x="335720" y="234340"/>
                      <a:pt x="359879" y="277828"/>
                    </a:cubicBezTo>
                    <a:cubicBezTo>
                      <a:pt x="381735" y="317170"/>
                      <a:pt x="354568" y="295103"/>
                      <a:pt x="382181" y="313512"/>
                    </a:cubicBezTo>
                    <a:cubicBezTo>
                      <a:pt x="383668" y="319459"/>
                      <a:pt x="384227" y="325719"/>
                      <a:pt x="386642" y="331354"/>
                    </a:cubicBezTo>
                    <a:cubicBezTo>
                      <a:pt x="388461" y="335599"/>
                      <a:pt x="407914" y="361694"/>
                      <a:pt x="408944" y="362577"/>
                    </a:cubicBezTo>
                    <a:cubicBezTo>
                      <a:pt x="413993" y="366904"/>
                      <a:pt x="420839" y="368524"/>
                      <a:pt x="426786" y="371498"/>
                    </a:cubicBezTo>
                    <a:lnTo>
                      <a:pt x="444628" y="398261"/>
                    </a:lnTo>
                    <a:cubicBezTo>
                      <a:pt x="447602" y="402721"/>
                      <a:pt x="449758" y="407851"/>
                      <a:pt x="453549" y="411642"/>
                    </a:cubicBezTo>
                    <a:cubicBezTo>
                      <a:pt x="462470" y="420563"/>
                      <a:pt x="473314" y="427908"/>
                      <a:pt x="480312" y="438405"/>
                    </a:cubicBezTo>
                    <a:cubicBezTo>
                      <a:pt x="492732" y="457036"/>
                      <a:pt x="485442" y="447996"/>
                      <a:pt x="502615" y="465168"/>
                    </a:cubicBezTo>
                    <a:cubicBezTo>
                      <a:pt x="504102" y="469629"/>
                      <a:pt x="504065" y="474938"/>
                      <a:pt x="507075" y="478550"/>
                    </a:cubicBezTo>
                    <a:cubicBezTo>
                      <a:pt x="517427" y="490973"/>
                      <a:pt x="529725" y="493031"/>
                      <a:pt x="542759" y="500852"/>
                    </a:cubicBezTo>
                    <a:cubicBezTo>
                      <a:pt x="581104" y="523859"/>
                      <a:pt x="555987" y="514182"/>
                      <a:pt x="582903" y="523155"/>
                    </a:cubicBezTo>
                    <a:cubicBezTo>
                      <a:pt x="585877" y="527615"/>
                      <a:pt x="588033" y="532745"/>
                      <a:pt x="591824" y="536536"/>
                    </a:cubicBezTo>
                    <a:cubicBezTo>
                      <a:pt x="595615" y="540327"/>
                      <a:pt x="601088" y="542025"/>
                      <a:pt x="605206" y="545457"/>
                    </a:cubicBezTo>
                    <a:cubicBezTo>
                      <a:pt x="610052" y="549495"/>
                      <a:pt x="614127" y="554378"/>
                      <a:pt x="618587" y="558839"/>
                    </a:cubicBezTo>
                    <a:cubicBezTo>
                      <a:pt x="620074" y="566273"/>
                      <a:pt x="621209" y="573786"/>
                      <a:pt x="623048" y="581141"/>
                    </a:cubicBezTo>
                    <a:cubicBezTo>
                      <a:pt x="624188" y="585702"/>
                      <a:pt x="627508" y="589820"/>
                      <a:pt x="627508" y="594522"/>
                    </a:cubicBezTo>
                    <a:cubicBezTo>
                      <a:pt x="627508" y="606509"/>
                      <a:pt x="627145" y="618940"/>
                      <a:pt x="623048" y="630206"/>
                    </a:cubicBezTo>
                    <a:cubicBezTo>
                      <a:pt x="620301" y="637761"/>
                      <a:pt x="602657" y="648261"/>
                      <a:pt x="596285" y="652509"/>
                    </a:cubicBezTo>
                    <a:cubicBezTo>
                      <a:pt x="594798" y="656969"/>
                      <a:pt x="593676" y="661569"/>
                      <a:pt x="591824" y="665890"/>
                    </a:cubicBezTo>
                    <a:cubicBezTo>
                      <a:pt x="587974" y="674872"/>
                      <a:pt x="580569" y="689209"/>
                      <a:pt x="573982" y="697114"/>
                    </a:cubicBezTo>
                    <a:cubicBezTo>
                      <a:pt x="569944" y="701960"/>
                      <a:pt x="565061" y="706035"/>
                      <a:pt x="560601" y="710495"/>
                    </a:cubicBezTo>
                    <a:cubicBezTo>
                      <a:pt x="559114" y="714956"/>
                      <a:pt x="559077" y="720205"/>
                      <a:pt x="556140" y="723877"/>
                    </a:cubicBezTo>
                    <a:cubicBezTo>
                      <a:pt x="552791" y="728063"/>
                      <a:pt x="548071" y="732074"/>
                      <a:pt x="542759" y="732798"/>
                    </a:cubicBezTo>
                    <a:cubicBezTo>
                      <a:pt x="514730" y="736620"/>
                      <a:pt x="486260" y="735771"/>
                      <a:pt x="458010" y="737258"/>
                    </a:cubicBezTo>
                    <a:cubicBezTo>
                      <a:pt x="386070" y="749249"/>
                      <a:pt x="488586" y="730732"/>
                      <a:pt x="391102" y="755100"/>
                    </a:cubicBezTo>
                    <a:cubicBezTo>
                      <a:pt x="378294" y="758302"/>
                      <a:pt x="357361" y="763049"/>
                      <a:pt x="346498" y="768481"/>
                    </a:cubicBezTo>
                    <a:cubicBezTo>
                      <a:pt x="340551" y="771455"/>
                      <a:pt x="335135" y="775907"/>
                      <a:pt x="328656" y="777402"/>
                    </a:cubicBezTo>
                    <a:cubicBezTo>
                      <a:pt x="315537" y="780430"/>
                      <a:pt x="301893" y="780376"/>
                      <a:pt x="288511" y="781863"/>
                    </a:cubicBezTo>
                    <a:cubicBezTo>
                      <a:pt x="284051" y="784837"/>
                      <a:pt x="280491" y="790784"/>
                      <a:pt x="275130" y="790784"/>
                    </a:cubicBezTo>
                    <a:cubicBezTo>
                      <a:pt x="265217" y="790784"/>
                      <a:pt x="256792" y="774429"/>
                      <a:pt x="252827" y="768481"/>
                    </a:cubicBezTo>
                    <a:cubicBezTo>
                      <a:pt x="241099" y="721563"/>
                      <a:pt x="258607" y="778595"/>
                      <a:pt x="234985" y="737258"/>
                    </a:cubicBezTo>
                    <a:cubicBezTo>
                      <a:pt x="231943" y="731935"/>
                      <a:pt x="231809" y="725410"/>
                      <a:pt x="230525" y="719416"/>
                    </a:cubicBezTo>
                    <a:cubicBezTo>
                      <a:pt x="227801" y="706702"/>
                      <a:pt x="224192" y="677877"/>
                      <a:pt x="217143" y="661430"/>
                    </a:cubicBezTo>
                    <a:cubicBezTo>
                      <a:pt x="214524" y="655318"/>
                      <a:pt x="212924" y="648290"/>
                      <a:pt x="208222" y="643588"/>
                    </a:cubicBezTo>
                    <a:cubicBezTo>
                      <a:pt x="203520" y="638886"/>
                      <a:pt x="196795" y="636417"/>
                      <a:pt x="190380" y="634667"/>
                    </a:cubicBezTo>
                    <a:cubicBezTo>
                      <a:pt x="180237" y="631901"/>
                      <a:pt x="169565" y="631693"/>
                      <a:pt x="159157" y="630206"/>
                    </a:cubicBezTo>
                    <a:cubicBezTo>
                      <a:pt x="153210" y="627232"/>
                      <a:pt x="146017" y="625987"/>
                      <a:pt x="141315" y="621285"/>
                    </a:cubicBezTo>
                    <a:cubicBezTo>
                      <a:pt x="137990" y="617960"/>
                      <a:pt x="137995" y="612465"/>
                      <a:pt x="136855" y="607904"/>
                    </a:cubicBezTo>
                    <a:cubicBezTo>
                      <a:pt x="132668" y="591155"/>
                      <a:pt x="134050" y="586490"/>
                      <a:pt x="127934" y="572220"/>
                    </a:cubicBezTo>
                    <a:cubicBezTo>
                      <a:pt x="113029" y="537440"/>
                      <a:pt x="123632" y="572746"/>
                      <a:pt x="110092" y="527615"/>
                    </a:cubicBezTo>
                    <a:cubicBezTo>
                      <a:pt x="106692" y="516283"/>
                      <a:pt x="102443" y="491609"/>
                      <a:pt x="96710" y="483010"/>
                    </a:cubicBezTo>
                    <a:lnTo>
                      <a:pt x="87789" y="469629"/>
                    </a:lnTo>
                    <a:cubicBezTo>
                      <a:pt x="84851" y="460813"/>
                      <a:pt x="82270" y="449155"/>
                      <a:pt x="74408" y="442866"/>
                    </a:cubicBezTo>
                    <a:cubicBezTo>
                      <a:pt x="69835" y="439207"/>
                      <a:pt x="39838" y="434168"/>
                      <a:pt x="38724" y="433945"/>
                    </a:cubicBezTo>
                    <a:cubicBezTo>
                      <a:pt x="37237" y="429484"/>
                      <a:pt x="36366" y="424769"/>
                      <a:pt x="34263" y="420563"/>
                    </a:cubicBezTo>
                    <a:cubicBezTo>
                      <a:pt x="25958" y="403954"/>
                      <a:pt x="24290" y="408595"/>
                      <a:pt x="11961" y="393800"/>
                    </a:cubicBezTo>
                    <a:cubicBezTo>
                      <a:pt x="8529" y="389682"/>
                      <a:pt x="6014" y="384879"/>
                      <a:pt x="3040" y="380419"/>
                    </a:cubicBezTo>
                    <a:cubicBezTo>
                      <a:pt x="5414" y="328191"/>
                      <a:pt x="0" y="304314"/>
                      <a:pt x="11961" y="264446"/>
                    </a:cubicBezTo>
                    <a:cubicBezTo>
                      <a:pt x="14663" y="255439"/>
                      <a:pt x="15666" y="245507"/>
                      <a:pt x="20882" y="237683"/>
                    </a:cubicBezTo>
                    <a:lnTo>
                      <a:pt x="29803" y="224302"/>
                    </a:lnTo>
                    <a:cubicBezTo>
                      <a:pt x="31290" y="219841"/>
                      <a:pt x="32971" y="215441"/>
                      <a:pt x="34263" y="210920"/>
                    </a:cubicBezTo>
                    <a:cubicBezTo>
                      <a:pt x="35947" y="205026"/>
                      <a:pt x="36571" y="198819"/>
                      <a:pt x="38724" y="193079"/>
                    </a:cubicBezTo>
                    <a:cubicBezTo>
                      <a:pt x="43575" y="180143"/>
                      <a:pt x="49171" y="172948"/>
                      <a:pt x="56566" y="161855"/>
                    </a:cubicBezTo>
                    <a:cubicBezTo>
                      <a:pt x="64416" y="138302"/>
                      <a:pt x="58418" y="152387"/>
                      <a:pt x="78868" y="121711"/>
                    </a:cubicBezTo>
                    <a:cubicBezTo>
                      <a:pt x="81842" y="117250"/>
                      <a:pt x="86093" y="113415"/>
                      <a:pt x="87789" y="108329"/>
                    </a:cubicBezTo>
                    <a:cubicBezTo>
                      <a:pt x="96240" y="82979"/>
                      <a:pt x="88925" y="98274"/>
                      <a:pt x="119013" y="68185"/>
                    </a:cubicBezTo>
                    <a:cubicBezTo>
                      <a:pt x="135720" y="51478"/>
                      <a:pt x="126409" y="56798"/>
                      <a:pt x="145776" y="50343"/>
                    </a:cubicBezTo>
                    <a:lnTo>
                      <a:pt x="172539" y="32501"/>
                    </a:lnTo>
                    <a:cubicBezTo>
                      <a:pt x="176999" y="29527"/>
                      <a:pt x="180834" y="25275"/>
                      <a:pt x="185920" y="23580"/>
                    </a:cubicBezTo>
                    <a:cubicBezTo>
                      <a:pt x="204387" y="17424"/>
                      <a:pt x="195389" y="21727"/>
                      <a:pt x="212683" y="10199"/>
                    </a:cubicBezTo>
                    <a:cubicBezTo>
                      <a:pt x="277333" y="16663"/>
                      <a:pt x="247728" y="0"/>
                      <a:pt x="261748" y="28040"/>
                    </a:cubicBezTo>
                    <a:cubicBezTo>
                      <a:pt x="262688" y="29921"/>
                      <a:pt x="252827" y="10942"/>
                      <a:pt x="252827" y="14659"/>
                    </a:cubicBezTo>
                    <a:close/>
                  </a:path>
                </a:pathLst>
              </a:custGeom>
              <a:solidFill>
                <a:srgbClr val="558ED5">
                  <a:alpha val="50196"/>
                </a:srgbClr>
              </a:solidFill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10312" name="TextBox 60"/>
              <p:cNvSpPr txBox="1">
                <a:spLocks noChangeArrowheads="1"/>
              </p:cNvSpPr>
              <p:nvPr/>
            </p:nvSpPr>
            <p:spPr bwMode="auto">
              <a:xfrm>
                <a:off x="6019813" y="2810569"/>
                <a:ext cx="4459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sz="2000" b="1">
                    <a:solidFill>
                      <a:schemeClr val="bg1"/>
                    </a:solidFill>
                    <a:latin typeface="Calibri" pitchFamily="34" charset="0"/>
                    <a:cs typeface="Cordia New" pitchFamily="34" charset="-34"/>
                  </a:rPr>
                  <a:t>ม.1</a:t>
                </a:r>
              </a:p>
            </p:txBody>
          </p:sp>
        </p:grpSp>
        <p:grpSp>
          <p:nvGrpSpPr>
            <p:cNvPr id="10270" name="กลุ่ม 18"/>
            <p:cNvGrpSpPr>
              <a:grpSpLocks/>
            </p:cNvGrpSpPr>
            <p:nvPr/>
          </p:nvGrpSpPr>
          <p:grpSpPr bwMode="auto">
            <a:xfrm>
              <a:off x="6164069" y="3314529"/>
              <a:ext cx="643620" cy="796877"/>
              <a:chOff x="6164069" y="3314529"/>
              <a:chExt cx="643620" cy="796877"/>
            </a:xfrm>
          </p:grpSpPr>
          <p:sp>
            <p:nvSpPr>
              <p:cNvPr id="58" name="รูปแบบอิสระ 57"/>
              <p:cNvSpPr/>
              <p:nvPr/>
            </p:nvSpPr>
            <p:spPr>
              <a:xfrm>
                <a:off x="6164493" y="3313820"/>
                <a:ext cx="642889" cy="796928"/>
              </a:xfrm>
              <a:custGeom>
                <a:avLst/>
                <a:gdLst>
                  <a:gd name="connsiteX0" fmla="*/ 18285 w 723042"/>
                  <a:gd name="connsiteY0" fmla="*/ 399053 h 680063"/>
                  <a:gd name="connsiteX1" fmla="*/ 4904 w 723042"/>
                  <a:gd name="connsiteY1" fmla="*/ 403513 h 680063"/>
                  <a:gd name="connsiteX2" fmla="*/ 443 w 723042"/>
                  <a:gd name="connsiteY2" fmla="*/ 385671 h 680063"/>
                  <a:gd name="connsiteX3" fmla="*/ 4904 w 723042"/>
                  <a:gd name="connsiteY3" fmla="*/ 314303 h 680063"/>
                  <a:gd name="connsiteX4" fmla="*/ 31667 w 723042"/>
                  <a:gd name="connsiteY4" fmla="*/ 260777 h 680063"/>
                  <a:gd name="connsiteX5" fmla="*/ 40588 w 723042"/>
                  <a:gd name="connsiteY5" fmla="*/ 247396 h 680063"/>
                  <a:gd name="connsiteX6" fmla="*/ 62890 w 723042"/>
                  <a:gd name="connsiteY6" fmla="*/ 211712 h 680063"/>
                  <a:gd name="connsiteX7" fmla="*/ 76271 w 723042"/>
                  <a:gd name="connsiteY7" fmla="*/ 202791 h 680063"/>
                  <a:gd name="connsiteX8" fmla="*/ 94113 w 723042"/>
                  <a:gd name="connsiteY8" fmla="*/ 162647 h 680063"/>
                  <a:gd name="connsiteX9" fmla="*/ 98574 w 723042"/>
                  <a:gd name="connsiteY9" fmla="*/ 135884 h 680063"/>
                  <a:gd name="connsiteX10" fmla="*/ 116416 w 723042"/>
                  <a:gd name="connsiteY10" fmla="*/ 131423 h 680063"/>
                  <a:gd name="connsiteX11" fmla="*/ 129797 w 723042"/>
                  <a:gd name="connsiteY11" fmla="*/ 122502 h 680063"/>
                  <a:gd name="connsiteX12" fmla="*/ 147639 w 723042"/>
                  <a:gd name="connsiteY12" fmla="*/ 95739 h 680063"/>
                  <a:gd name="connsiteX13" fmla="*/ 187784 w 723042"/>
                  <a:gd name="connsiteY13" fmla="*/ 82358 h 680063"/>
                  <a:gd name="connsiteX14" fmla="*/ 201165 w 723042"/>
                  <a:gd name="connsiteY14" fmla="*/ 77897 h 680063"/>
                  <a:gd name="connsiteX15" fmla="*/ 219007 w 723042"/>
                  <a:gd name="connsiteY15" fmla="*/ 73437 h 680063"/>
                  <a:gd name="connsiteX16" fmla="*/ 245770 w 723042"/>
                  <a:gd name="connsiteY16" fmla="*/ 64516 h 680063"/>
                  <a:gd name="connsiteX17" fmla="*/ 281454 w 723042"/>
                  <a:gd name="connsiteY17" fmla="*/ 55595 h 680063"/>
                  <a:gd name="connsiteX18" fmla="*/ 308217 w 723042"/>
                  <a:gd name="connsiteY18" fmla="*/ 37753 h 680063"/>
                  <a:gd name="connsiteX19" fmla="*/ 366203 w 723042"/>
                  <a:gd name="connsiteY19" fmla="*/ 28832 h 680063"/>
                  <a:gd name="connsiteX20" fmla="*/ 379585 w 723042"/>
                  <a:gd name="connsiteY20" fmla="*/ 19911 h 680063"/>
                  <a:gd name="connsiteX21" fmla="*/ 397427 w 723042"/>
                  <a:gd name="connsiteY21" fmla="*/ 15451 h 680063"/>
                  <a:gd name="connsiteX22" fmla="*/ 410808 w 723042"/>
                  <a:gd name="connsiteY22" fmla="*/ 10990 h 680063"/>
                  <a:gd name="connsiteX23" fmla="*/ 464334 w 723042"/>
                  <a:gd name="connsiteY23" fmla="*/ 28832 h 680063"/>
                  <a:gd name="connsiteX24" fmla="*/ 468794 w 723042"/>
                  <a:gd name="connsiteY24" fmla="*/ 46674 h 680063"/>
                  <a:gd name="connsiteX25" fmla="*/ 464334 w 723042"/>
                  <a:gd name="connsiteY25" fmla="*/ 95739 h 680063"/>
                  <a:gd name="connsiteX26" fmla="*/ 450952 w 723042"/>
                  <a:gd name="connsiteY26" fmla="*/ 109121 h 680063"/>
                  <a:gd name="connsiteX27" fmla="*/ 446492 w 723042"/>
                  <a:gd name="connsiteY27" fmla="*/ 122502 h 680063"/>
                  <a:gd name="connsiteX28" fmla="*/ 437571 w 723042"/>
                  <a:gd name="connsiteY28" fmla="*/ 158186 h 680063"/>
                  <a:gd name="connsiteX29" fmla="*/ 433110 w 723042"/>
                  <a:gd name="connsiteY29" fmla="*/ 171568 h 680063"/>
                  <a:gd name="connsiteX30" fmla="*/ 424190 w 723042"/>
                  <a:gd name="connsiteY30" fmla="*/ 184949 h 680063"/>
                  <a:gd name="connsiteX31" fmla="*/ 419729 w 723042"/>
                  <a:gd name="connsiteY31" fmla="*/ 220633 h 680063"/>
                  <a:gd name="connsiteX32" fmla="*/ 419729 w 723042"/>
                  <a:gd name="connsiteY32" fmla="*/ 265238 h 680063"/>
                  <a:gd name="connsiteX33" fmla="*/ 433110 w 723042"/>
                  <a:gd name="connsiteY33" fmla="*/ 274159 h 680063"/>
                  <a:gd name="connsiteX34" fmla="*/ 464334 w 723042"/>
                  <a:gd name="connsiteY34" fmla="*/ 292001 h 680063"/>
                  <a:gd name="connsiteX35" fmla="*/ 491097 w 723042"/>
                  <a:gd name="connsiteY35" fmla="*/ 305382 h 680063"/>
                  <a:gd name="connsiteX36" fmla="*/ 522320 w 723042"/>
                  <a:gd name="connsiteY36" fmla="*/ 309843 h 680063"/>
                  <a:gd name="connsiteX37" fmla="*/ 549083 w 723042"/>
                  <a:gd name="connsiteY37" fmla="*/ 318764 h 680063"/>
                  <a:gd name="connsiteX38" fmla="*/ 562465 w 723042"/>
                  <a:gd name="connsiteY38" fmla="*/ 327685 h 680063"/>
                  <a:gd name="connsiteX39" fmla="*/ 580307 w 723042"/>
                  <a:gd name="connsiteY39" fmla="*/ 341066 h 680063"/>
                  <a:gd name="connsiteX40" fmla="*/ 593688 w 723042"/>
                  <a:gd name="connsiteY40" fmla="*/ 345527 h 680063"/>
                  <a:gd name="connsiteX41" fmla="*/ 611530 w 723042"/>
                  <a:gd name="connsiteY41" fmla="*/ 358908 h 680063"/>
                  <a:gd name="connsiteX42" fmla="*/ 624911 w 723042"/>
                  <a:gd name="connsiteY42" fmla="*/ 363369 h 680063"/>
                  <a:gd name="connsiteX43" fmla="*/ 647214 w 723042"/>
                  <a:gd name="connsiteY43" fmla="*/ 394592 h 680063"/>
                  <a:gd name="connsiteX44" fmla="*/ 656135 w 723042"/>
                  <a:gd name="connsiteY44" fmla="*/ 407974 h 680063"/>
                  <a:gd name="connsiteX45" fmla="*/ 669516 w 723042"/>
                  <a:gd name="connsiteY45" fmla="*/ 416894 h 680063"/>
                  <a:gd name="connsiteX46" fmla="*/ 678437 w 723042"/>
                  <a:gd name="connsiteY46" fmla="*/ 434736 h 680063"/>
                  <a:gd name="connsiteX47" fmla="*/ 687358 w 723042"/>
                  <a:gd name="connsiteY47" fmla="*/ 448118 h 680063"/>
                  <a:gd name="connsiteX48" fmla="*/ 696279 w 723042"/>
                  <a:gd name="connsiteY48" fmla="*/ 479341 h 680063"/>
                  <a:gd name="connsiteX49" fmla="*/ 705200 w 723042"/>
                  <a:gd name="connsiteY49" fmla="*/ 492723 h 680063"/>
                  <a:gd name="connsiteX50" fmla="*/ 718582 w 723042"/>
                  <a:gd name="connsiteY50" fmla="*/ 541788 h 680063"/>
                  <a:gd name="connsiteX51" fmla="*/ 723042 w 723042"/>
                  <a:gd name="connsiteY51" fmla="*/ 559630 h 680063"/>
                  <a:gd name="connsiteX52" fmla="*/ 709661 w 723042"/>
                  <a:gd name="connsiteY52" fmla="*/ 617616 h 680063"/>
                  <a:gd name="connsiteX53" fmla="*/ 696279 w 723042"/>
                  <a:gd name="connsiteY53" fmla="*/ 626537 h 680063"/>
                  <a:gd name="connsiteX54" fmla="*/ 673977 w 723042"/>
                  <a:gd name="connsiteY54" fmla="*/ 657761 h 680063"/>
                  <a:gd name="connsiteX55" fmla="*/ 660595 w 723042"/>
                  <a:gd name="connsiteY55" fmla="*/ 671142 h 680063"/>
                  <a:gd name="connsiteX56" fmla="*/ 633832 w 723042"/>
                  <a:gd name="connsiteY56" fmla="*/ 680063 h 680063"/>
                  <a:gd name="connsiteX57" fmla="*/ 259151 w 723042"/>
                  <a:gd name="connsiteY57" fmla="*/ 675603 h 680063"/>
                  <a:gd name="connsiteX58" fmla="*/ 236849 w 723042"/>
                  <a:gd name="connsiteY58" fmla="*/ 657761 h 680063"/>
                  <a:gd name="connsiteX59" fmla="*/ 241310 w 723042"/>
                  <a:gd name="connsiteY59" fmla="*/ 604235 h 680063"/>
                  <a:gd name="connsiteX60" fmla="*/ 245770 w 723042"/>
                  <a:gd name="connsiteY60" fmla="*/ 586393 h 680063"/>
                  <a:gd name="connsiteX61" fmla="*/ 250230 w 723042"/>
                  <a:gd name="connsiteY61" fmla="*/ 564091 h 680063"/>
                  <a:gd name="connsiteX62" fmla="*/ 245770 w 723042"/>
                  <a:gd name="connsiteY62" fmla="*/ 528407 h 680063"/>
                  <a:gd name="connsiteX63" fmla="*/ 232389 w 723042"/>
                  <a:gd name="connsiteY63" fmla="*/ 523946 h 680063"/>
                  <a:gd name="connsiteX64" fmla="*/ 219007 w 723042"/>
                  <a:gd name="connsiteY64" fmla="*/ 515025 h 680063"/>
                  <a:gd name="connsiteX65" fmla="*/ 187784 w 723042"/>
                  <a:gd name="connsiteY65" fmla="*/ 474881 h 680063"/>
                  <a:gd name="connsiteX66" fmla="*/ 178863 w 723042"/>
                  <a:gd name="connsiteY66" fmla="*/ 461499 h 680063"/>
                  <a:gd name="connsiteX67" fmla="*/ 161021 w 723042"/>
                  <a:gd name="connsiteY67" fmla="*/ 457039 h 680063"/>
                  <a:gd name="connsiteX68" fmla="*/ 138718 w 723042"/>
                  <a:gd name="connsiteY68" fmla="*/ 434736 h 680063"/>
                  <a:gd name="connsiteX69" fmla="*/ 85192 w 723042"/>
                  <a:gd name="connsiteY69" fmla="*/ 407974 h 680063"/>
                  <a:gd name="connsiteX70" fmla="*/ 58430 w 723042"/>
                  <a:gd name="connsiteY70" fmla="*/ 399053 h 680063"/>
                  <a:gd name="connsiteX71" fmla="*/ 18285 w 723042"/>
                  <a:gd name="connsiteY71" fmla="*/ 399053 h 68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3042" h="680063">
                    <a:moveTo>
                      <a:pt x="18285" y="399053"/>
                    </a:moveTo>
                    <a:cubicBezTo>
                      <a:pt x="13825" y="400540"/>
                      <a:pt x="8665" y="406334"/>
                      <a:pt x="4904" y="403513"/>
                    </a:cubicBezTo>
                    <a:cubicBezTo>
                      <a:pt x="0" y="399835"/>
                      <a:pt x="443" y="391801"/>
                      <a:pt x="443" y="385671"/>
                    </a:cubicBezTo>
                    <a:cubicBezTo>
                      <a:pt x="443" y="361835"/>
                      <a:pt x="1683" y="337920"/>
                      <a:pt x="4904" y="314303"/>
                    </a:cubicBezTo>
                    <a:cubicBezTo>
                      <a:pt x="8070" y="291087"/>
                      <a:pt x="19036" y="279723"/>
                      <a:pt x="31667" y="260777"/>
                    </a:cubicBezTo>
                    <a:cubicBezTo>
                      <a:pt x="34641" y="256317"/>
                      <a:pt x="38191" y="252191"/>
                      <a:pt x="40588" y="247396"/>
                    </a:cubicBezTo>
                    <a:cubicBezTo>
                      <a:pt x="47654" y="233263"/>
                      <a:pt x="51310" y="223292"/>
                      <a:pt x="62890" y="211712"/>
                    </a:cubicBezTo>
                    <a:cubicBezTo>
                      <a:pt x="66681" y="207921"/>
                      <a:pt x="71811" y="205765"/>
                      <a:pt x="76271" y="202791"/>
                    </a:cubicBezTo>
                    <a:cubicBezTo>
                      <a:pt x="86374" y="187637"/>
                      <a:pt x="90574" y="183881"/>
                      <a:pt x="94113" y="162647"/>
                    </a:cubicBezTo>
                    <a:cubicBezTo>
                      <a:pt x="95600" y="153726"/>
                      <a:pt x="93317" y="143243"/>
                      <a:pt x="98574" y="135884"/>
                    </a:cubicBezTo>
                    <a:cubicBezTo>
                      <a:pt x="102137" y="130895"/>
                      <a:pt x="110469" y="132910"/>
                      <a:pt x="116416" y="131423"/>
                    </a:cubicBezTo>
                    <a:cubicBezTo>
                      <a:pt x="120876" y="128449"/>
                      <a:pt x="126267" y="126536"/>
                      <a:pt x="129797" y="122502"/>
                    </a:cubicBezTo>
                    <a:cubicBezTo>
                      <a:pt x="136857" y="114433"/>
                      <a:pt x="137467" y="99130"/>
                      <a:pt x="147639" y="95739"/>
                    </a:cubicBezTo>
                    <a:lnTo>
                      <a:pt x="187784" y="82358"/>
                    </a:lnTo>
                    <a:cubicBezTo>
                      <a:pt x="192244" y="80871"/>
                      <a:pt x="196604" y="79037"/>
                      <a:pt x="201165" y="77897"/>
                    </a:cubicBezTo>
                    <a:cubicBezTo>
                      <a:pt x="207112" y="76410"/>
                      <a:pt x="213135" y="75198"/>
                      <a:pt x="219007" y="73437"/>
                    </a:cubicBezTo>
                    <a:cubicBezTo>
                      <a:pt x="228014" y="70735"/>
                      <a:pt x="236549" y="66360"/>
                      <a:pt x="245770" y="64516"/>
                    </a:cubicBezTo>
                    <a:cubicBezTo>
                      <a:pt x="272683" y="59133"/>
                      <a:pt x="260880" y="62452"/>
                      <a:pt x="281454" y="55595"/>
                    </a:cubicBezTo>
                    <a:cubicBezTo>
                      <a:pt x="290375" y="49648"/>
                      <a:pt x="297578" y="39083"/>
                      <a:pt x="308217" y="37753"/>
                    </a:cubicBezTo>
                    <a:cubicBezTo>
                      <a:pt x="351424" y="32353"/>
                      <a:pt x="332147" y="35644"/>
                      <a:pt x="366203" y="28832"/>
                    </a:cubicBezTo>
                    <a:cubicBezTo>
                      <a:pt x="370664" y="25858"/>
                      <a:pt x="374657" y="22023"/>
                      <a:pt x="379585" y="19911"/>
                    </a:cubicBezTo>
                    <a:cubicBezTo>
                      <a:pt x="385220" y="17496"/>
                      <a:pt x="391533" y="17135"/>
                      <a:pt x="397427" y="15451"/>
                    </a:cubicBezTo>
                    <a:cubicBezTo>
                      <a:pt x="401948" y="14159"/>
                      <a:pt x="406348" y="12477"/>
                      <a:pt x="410808" y="10990"/>
                    </a:cubicBezTo>
                    <a:cubicBezTo>
                      <a:pt x="459605" y="15427"/>
                      <a:pt x="456096" y="0"/>
                      <a:pt x="464334" y="28832"/>
                    </a:cubicBezTo>
                    <a:cubicBezTo>
                      <a:pt x="466018" y="34726"/>
                      <a:pt x="467307" y="40727"/>
                      <a:pt x="468794" y="46674"/>
                    </a:cubicBezTo>
                    <a:cubicBezTo>
                      <a:pt x="467307" y="63029"/>
                      <a:pt x="468846" y="79948"/>
                      <a:pt x="464334" y="95739"/>
                    </a:cubicBezTo>
                    <a:cubicBezTo>
                      <a:pt x="462601" y="101805"/>
                      <a:pt x="454451" y="103872"/>
                      <a:pt x="450952" y="109121"/>
                    </a:cubicBezTo>
                    <a:cubicBezTo>
                      <a:pt x="448344" y="113033"/>
                      <a:pt x="447729" y="117966"/>
                      <a:pt x="446492" y="122502"/>
                    </a:cubicBezTo>
                    <a:cubicBezTo>
                      <a:pt x="443266" y="134331"/>
                      <a:pt x="441448" y="146555"/>
                      <a:pt x="437571" y="158186"/>
                    </a:cubicBezTo>
                    <a:cubicBezTo>
                      <a:pt x="436084" y="162647"/>
                      <a:pt x="435213" y="167362"/>
                      <a:pt x="433110" y="171568"/>
                    </a:cubicBezTo>
                    <a:cubicBezTo>
                      <a:pt x="430713" y="176363"/>
                      <a:pt x="427163" y="180489"/>
                      <a:pt x="424190" y="184949"/>
                    </a:cubicBezTo>
                    <a:cubicBezTo>
                      <a:pt x="422703" y="196844"/>
                      <a:pt x="421873" y="208839"/>
                      <a:pt x="419729" y="220633"/>
                    </a:cubicBezTo>
                    <a:cubicBezTo>
                      <a:pt x="415860" y="241911"/>
                      <a:pt x="405848" y="234004"/>
                      <a:pt x="419729" y="265238"/>
                    </a:cubicBezTo>
                    <a:cubicBezTo>
                      <a:pt x="421906" y="270137"/>
                      <a:pt x="428748" y="271043"/>
                      <a:pt x="433110" y="274159"/>
                    </a:cubicBezTo>
                    <a:cubicBezTo>
                      <a:pt x="483442" y="310111"/>
                      <a:pt x="425729" y="272698"/>
                      <a:pt x="464334" y="292001"/>
                    </a:cubicBezTo>
                    <a:cubicBezTo>
                      <a:pt x="481880" y="300775"/>
                      <a:pt x="472407" y="301644"/>
                      <a:pt x="491097" y="305382"/>
                    </a:cubicBezTo>
                    <a:cubicBezTo>
                      <a:pt x="501406" y="307444"/>
                      <a:pt x="511912" y="308356"/>
                      <a:pt x="522320" y="309843"/>
                    </a:cubicBezTo>
                    <a:cubicBezTo>
                      <a:pt x="531241" y="312817"/>
                      <a:pt x="541259" y="313548"/>
                      <a:pt x="549083" y="318764"/>
                    </a:cubicBezTo>
                    <a:cubicBezTo>
                      <a:pt x="553544" y="321738"/>
                      <a:pt x="558103" y="324569"/>
                      <a:pt x="562465" y="327685"/>
                    </a:cubicBezTo>
                    <a:cubicBezTo>
                      <a:pt x="568514" y="332006"/>
                      <a:pt x="573852" y="337378"/>
                      <a:pt x="580307" y="341066"/>
                    </a:cubicBezTo>
                    <a:cubicBezTo>
                      <a:pt x="584389" y="343399"/>
                      <a:pt x="589228" y="344040"/>
                      <a:pt x="593688" y="345527"/>
                    </a:cubicBezTo>
                    <a:cubicBezTo>
                      <a:pt x="599635" y="349987"/>
                      <a:pt x="605075" y="355220"/>
                      <a:pt x="611530" y="358908"/>
                    </a:cubicBezTo>
                    <a:cubicBezTo>
                      <a:pt x="615612" y="361241"/>
                      <a:pt x="622178" y="359543"/>
                      <a:pt x="624911" y="363369"/>
                    </a:cubicBezTo>
                    <a:cubicBezTo>
                      <a:pt x="650929" y="399795"/>
                      <a:pt x="617106" y="384557"/>
                      <a:pt x="647214" y="394592"/>
                    </a:cubicBezTo>
                    <a:cubicBezTo>
                      <a:pt x="650188" y="399053"/>
                      <a:pt x="652344" y="404183"/>
                      <a:pt x="656135" y="407974"/>
                    </a:cubicBezTo>
                    <a:cubicBezTo>
                      <a:pt x="659925" y="411764"/>
                      <a:pt x="666084" y="412776"/>
                      <a:pt x="669516" y="416894"/>
                    </a:cubicBezTo>
                    <a:cubicBezTo>
                      <a:pt x="673773" y="422002"/>
                      <a:pt x="675138" y="428963"/>
                      <a:pt x="678437" y="434736"/>
                    </a:cubicBezTo>
                    <a:cubicBezTo>
                      <a:pt x="681097" y="439391"/>
                      <a:pt x="684384" y="443657"/>
                      <a:pt x="687358" y="448118"/>
                    </a:cubicBezTo>
                    <a:cubicBezTo>
                      <a:pt x="688786" y="453830"/>
                      <a:pt x="693081" y="472945"/>
                      <a:pt x="696279" y="479341"/>
                    </a:cubicBezTo>
                    <a:cubicBezTo>
                      <a:pt x="698676" y="484136"/>
                      <a:pt x="703023" y="487824"/>
                      <a:pt x="705200" y="492723"/>
                    </a:cubicBezTo>
                    <a:cubicBezTo>
                      <a:pt x="714482" y="513607"/>
                      <a:pt x="713919" y="520803"/>
                      <a:pt x="718582" y="541788"/>
                    </a:cubicBezTo>
                    <a:cubicBezTo>
                      <a:pt x="719912" y="547772"/>
                      <a:pt x="721555" y="553683"/>
                      <a:pt x="723042" y="559630"/>
                    </a:cubicBezTo>
                    <a:cubicBezTo>
                      <a:pt x="722296" y="564854"/>
                      <a:pt x="717396" y="612460"/>
                      <a:pt x="709661" y="617616"/>
                    </a:cubicBezTo>
                    <a:lnTo>
                      <a:pt x="696279" y="626537"/>
                    </a:lnTo>
                    <a:cubicBezTo>
                      <a:pt x="689220" y="637126"/>
                      <a:pt x="682274" y="648081"/>
                      <a:pt x="673977" y="657761"/>
                    </a:cubicBezTo>
                    <a:cubicBezTo>
                      <a:pt x="669872" y="662550"/>
                      <a:pt x="666109" y="668079"/>
                      <a:pt x="660595" y="671142"/>
                    </a:cubicBezTo>
                    <a:cubicBezTo>
                      <a:pt x="652375" y="675709"/>
                      <a:pt x="633832" y="680063"/>
                      <a:pt x="633832" y="680063"/>
                    </a:cubicBezTo>
                    <a:lnTo>
                      <a:pt x="259151" y="675603"/>
                    </a:lnTo>
                    <a:cubicBezTo>
                      <a:pt x="244565" y="675268"/>
                      <a:pt x="243953" y="668417"/>
                      <a:pt x="236849" y="657761"/>
                    </a:cubicBezTo>
                    <a:cubicBezTo>
                      <a:pt x="238336" y="639919"/>
                      <a:pt x="239089" y="622001"/>
                      <a:pt x="241310" y="604235"/>
                    </a:cubicBezTo>
                    <a:cubicBezTo>
                      <a:pt x="242070" y="598152"/>
                      <a:pt x="244440" y="592377"/>
                      <a:pt x="245770" y="586393"/>
                    </a:cubicBezTo>
                    <a:cubicBezTo>
                      <a:pt x="247414" y="578992"/>
                      <a:pt x="248743" y="571525"/>
                      <a:pt x="250230" y="564091"/>
                    </a:cubicBezTo>
                    <a:cubicBezTo>
                      <a:pt x="248743" y="552196"/>
                      <a:pt x="250638" y="539361"/>
                      <a:pt x="245770" y="528407"/>
                    </a:cubicBezTo>
                    <a:cubicBezTo>
                      <a:pt x="243861" y="524111"/>
                      <a:pt x="236594" y="526049"/>
                      <a:pt x="232389" y="523946"/>
                    </a:cubicBezTo>
                    <a:cubicBezTo>
                      <a:pt x="227594" y="521548"/>
                      <a:pt x="223125" y="518457"/>
                      <a:pt x="219007" y="515025"/>
                    </a:cubicBezTo>
                    <a:cubicBezTo>
                      <a:pt x="203286" y="501924"/>
                      <a:pt x="200216" y="493530"/>
                      <a:pt x="187784" y="474881"/>
                    </a:cubicBezTo>
                    <a:cubicBezTo>
                      <a:pt x="184810" y="470420"/>
                      <a:pt x="184064" y="462799"/>
                      <a:pt x="178863" y="461499"/>
                    </a:cubicBezTo>
                    <a:lnTo>
                      <a:pt x="161021" y="457039"/>
                    </a:lnTo>
                    <a:cubicBezTo>
                      <a:pt x="107499" y="421359"/>
                      <a:pt x="186292" y="476364"/>
                      <a:pt x="138718" y="434736"/>
                    </a:cubicBezTo>
                    <a:cubicBezTo>
                      <a:pt x="117432" y="416110"/>
                      <a:pt x="110461" y="416397"/>
                      <a:pt x="85192" y="407974"/>
                    </a:cubicBezTo>
                    <a:lnTo>
                      <a:pt x="58430" y="399053"/>
                    </a:lnTo>
                    <a:lnTo>
                      <a:pt x="18285" y="399053"/>
                    </a:lnTo>
                    <a:close/>
                  </a:path>
                </a:pathLst>
              </a:custGeom>
              <a:solidFill>
                <a:srgbClr val="4F81BD">
                  <a:alpha val="50196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10310" name="TextBox 58"/>
              <p:cNvSpPr txBox="1">
                <a:spLocks noChangeArrowheads="1"/>
              </p:cNvSpPr>
              <p:nvPr/>
            </p:nvSpPr>
            <p:spPr bwMode="auto">
              <a:xfrm>
                <a:off x="6237870" y="3539982"/>
                <a:ext cx="4459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sz="2000" b="1">
                    <a:solidFill>
                      <a:schemeClr val="bg1"/>
                    </a:solidFill>
                    <a:latin typeface="Calibri" pitchFamily="34" charset="0"/>
                    <a:cs typeface="Cordia New" pitchFamily="34" charset="-34"/>
                  </a:rPr>
                  <a:t>ม.7</a:t>
                </a:r>
              </a:p>
            </p:txBody>
          </p:sp>
        </p:grpSp>
        <p:grpSp>
          <p:nvGrpSpPr>
            <p:cNvPr id="10271" name="กลุ่ม 19"/>
            <p:cNvGrpSpPr>
              <a:grpSpLocks/>
            </p:cNvGrpSpPr>
            <p:nvPr/>
          </p:nvGrpSpPr>
          <p:grpSpPr bwMode="auto">
            <a:xfrm>
              <a:off x="6266866" y="1553943"/>
              <a:ext cx="686052" cy="1663986"/>
              <a:chOff x="6266866" y="1553943"/>
              <a:chExt cx="686052" cy="1663986"/>
            </a:xfrm>
          </p:grpSpPr>
          <p:sp>
            <p:nvSpPr>
              <p:cNvPr id="56" name="รูปแบบอิสระ 55"/>
              <p:cNvSpPr/>
              <p:nvPr/>
            </p:nvSpPr>
            <p:spPr>
              <a:xfrm>
                <a:off x="6270848" y="1553277"/>
                <a:ext cx="682573" cy="1665293"/>
              </a:xfrm>
              <a:custGeom>
                <a:avLst/>
                <a:gdLst>
                  <a:gd name="connsiteX0" fmla="*/ 758283 w 765317"/>
                  <a:gd name="connsiteY0" fmla="*/ 1330612 h 1420063"/>
                  <a:gd name="connsiteX1" fmla="*/ 620008 w 765317"/>
                  <a:gd name="connsiteY1" fmla="*/ 1339533 h 1420063"/>
                  <a:gd name="connsiteX2" fmla="*/ 588785 w 765317"/>
                  <a:gd name="connsiteY2" fmla="*/ 1348454 h 1420063"/>
                  <a:gd name="connsiteX3" fmla="*/ 562022 w 765317"/>
                  <a:gd name="connsiteY3" fmla="*/ 1352915 h 1420063"/>
                  <a:gd name="connsiteX4" fmla="*/ 539719 w 765317"/>
                  <a:gd name="connsiteY4" fmla="*/ 1361836 h 1420063"/>
                  <a:gd name="connsiteX5" fmla="*/ 526338 w 765317"/>
                  <a:gd name="connsiteY5" fmla="*/ 1370756 h 1420063"/>
                  <a:gd name="connsiteX6" fmla="*/ 504035 w 765317"/>
                  <a:gd name="connsiteY6" fmla="*/ 1379677 h 1420063"/>
                  <a:gd name="connsiteX7" fmla="*/ 472812 w 765317"/>
                  <a:gd name="connsiteY7" fmla="*/ 1401980 h 1420063"/>
                  <a:gd name="connsiteX8" fmla="*/ 441589 w 765317"/>
                  <a:gd name="connsiteY8" fmla="*/ 1410901 h 1420063"/>
                  <a:gd name="connsiteX9" fmla="*/ 423747 w 765317"/>
                  <a:gd name="connsiteY9" fmla="*/ 1419822 h 1420063"/>
                  <a:gd name="connsiteX10" fmla="*/ 392523 w 765317"/>
                  <a:gd name="connsiteY10" fmla="*/ 1415361 h 1420063"/>
                  <a:gd name="connsiteX11" fmla="*/ 388063 w 765317"/>
                  <a:gd name="connsiteY11" fmla="*/ 1401980 h 1420063"/>
                  <a:gd name="connsiteX12" fmla="*/ 374681 w 765317"/>
                  <a:gd name="connsiteY12" fmla="*/ 1388598 h 1420063"/>
                  <a:gd name="connsiteX13" fmla="*/ 370221 w 765317"/>
                  <a:gd name="connsiteY13" fmla="*/ 1375217 h 1420063"/>
                  <a:gd name="connsiteX14" fmla="*/ 365760 w 765317"/>
                  <a:gd name="connsiteY14" fmla="*/ 1321691 h 1420063"/>
                  <a:gd name="connsiteX15" fmla="*/ 338997 w 765317"/>
                  <a:gd name="connsiteY15" fmla="*/ 1317231 h 1420063"/>
                  <a:gd name="connsiteX16" fmla="*/ 325616 w 765317"/>
                  <a:gd name="connsiteY16" fmla="*/ 1303849 h 1420063"/>
                  <a:gd name="connsiteX17" fmla="*/ 312234 w 765317"/>
                  <a:gd name="connsiteY17" fmla="*/ 1294928 h 1420063"/>
                  <a:gd name="connsiteX18" fmla="*/ 303314 w 765317"/>
                  <a:gd name="connsiteY18" fmla="*/ 1281547 h 1420063"/>
                  <a:gd name="connsiteX19" fmla="*/ 276551 w 765317"/>
                  <a:gd name="connsiteY19" fmla="*/ 1263705 h 1420063"/>
                  <a:gd name="connsiteX20" fmla="*/ 258709 w 765317"/>
                  <a:gd name="connsiteY20" fmla="*/ 1236942 h 1420063"/>
                  <a:gd name="connsiteX21" fmla="*/ 249788 w 765317"/>
                  <a:gd name="connsiteY21" fmla="*/ 1210179 h 1420063"/>
                  <a:gd name="connsiteX22" fmla="*/ 245327 w 765317"/>
                  <a:gd name="connsiteY22" fmla="*/ 1170035 h 1420063"/>
                  <a:gd name="connsiteX23" fmla="*/ 236406 w 765317"/>
                  <a:gd name="connsiteY23" fmla="*/ 1156653 h 1420063"/>
                  <a:gd name="connsiteX24" fmla="*/ 209643 w 765317"/>
                  <a:gd name="connsiteY24" fmla="*/ 1143272 h 1420063"/>
                  <a:gd name="connsiteX25" fmla="*/ 191801 w 765317"/>
                  <a:gd name="connsiteY25" fmla="*/ 1129890 h 1420063"/>
                  <a:gd name="connsiteX26" fmla="*/ 178420 w 765317"/>
                  <a:gd name="connsiteY26" fmla="*/ 1120969 h 1420063"/>
                  <a:gd name="connsiteX27" fmla="*/ 160578 w 765317"/>
                  <a:gd name="connsiteY27" fmla="*/ 1089746 h 1420063"/>
                  <a:gd name="connsiteX28" fmla="*/ 147196 w 765317"/>
                  <a:gd name="connsiteY28" fmla="*/ 1076364 h 1420063"/>
                  <a:gd name="connsiteX29" fmla="*/ 129354 w 765317"/>
                  <a:gd name="connsiteY29" fmla="*/ 1049601 h 1420063"/>
                  <a:gd name="connsiteX30" fmla="*/ 124894 w 765317"/>
                  <a:gd name="connsiteY30" fmla="*/ 1036220 h 1420063"/>
                  <a:gd name="connsiteX31" fmla="*/ 111513 w 765317"/>
                  <a:gd name="connsiteY31" fmla="*/ 1027299 h 1420063"/>
                  <a:gd name="connsiteX32" fmla="*/ 107052 w 765317"/>
                  <a:gd name="connsiteY32" fmla="*/ 1004996 h 1420063"/>
                  <a:gd name="connsiteX33" fmla="*/ 102592 w 765317"/>
                  <a:gd name="connsiteY33" fmla="*/ 987155 h 1420063"/>
                  <a:gd name="connsiteX34" fmla="*/ 98131 w 765317"/>
                  <a:gd name="connsiteY34" fmla="*/ 947010 h 1420063"/>
                  <a:gd name="connsiteX35" fmla="*/ 89210 w 765317"/>
                  <a:gd name="connsiteY35" fmla="*/ 933629 h 1420063"/>
                  <a:gd name="connsiteX36" fmla="*/ 80289 w 765317"/>
                  <a:gd name="connsiteY36" fmla="*/ 902405 h 1420063"/>
                  <a:gd name="connsiteX37" fmla="*/ 57987 w 765317"/>
                  <a:gd name="connsiteY37" fmla="*/ 875642 h 1420063"/>
                  <a:gd name="connsiteX38" fmla="*/ 53526 w 765317"/>
                  <a:gd name="connsiteY38" fmla="*/ 862261 h 1420063"/>
                  <a:gd name="connsiteX39" fmla="*/ 31224 w 765317"/>
                  <a:gd name="connsiteY39" fmla="*/ 831037 h 1420063"/>
                  <a:gd name="connsiteX40" fmla="*/ 26763 w 765317"/>
                  <a:gd name="connsiteY40" fmla="*/ 817656 h 1420063"/>
                  <a:gd name="connsiteX41" fmla="*/ 13382 w 765317"/>
                  <a:gd name="connsiteY41" fmla="*/ 746288 h 1420063"/>
                  <a:gd name="connsiteX42" fmla="*/ 4461 w 765317"/>
                  <a:gd name="connsiteY42" fmla="*/ 719525 h 1420063"/>
                  <a:gd name="connsiteX43" fmla="*/ 0 w 765317"/>
                  <a:gd name="connsiteY43" fmla="*/ 670460 h 1420063"/>
                  <a:gd name="connsiteX44" fmla="*/ 4461 w 765317"/>
                  <a:gd name="connsiteY44" fmla="*/ 648157 h 1420063"/>
                  <a:gd name="connsiteX45" fmla="*/ 17842 w 765317"/>
                  <a:gd name="connsiteY45" fmla="*/ 621395 h 1420063"/>
                  <a:gd name="connsiteX46" fmla="*/ 49066 w 765317"/>
                  <a:gd name="connsiteY46" fmla="*/ 599092 h 1420063"/>
                  <a:gd name="connsiteX47" fmla="*/ 57987 w 765317"/>
                  <a:gd name="connsiteY47" fmla="*/ 585711 h 1420063"/>
                  <a:gd name="connsiteX48" fmla="*/ 62447 w 765317"/>
                  <a:gd name="connsiteY48" fmla="*/ 572329 h 1420063"/>
                  <a:gd name="connsiteX49" fmla="*/ 75829 w 765317"/>
                  <a:gd name="connsiteY49" fmla="*/ 563408 h 1420063"/>
                  <a:gd name="connsiteX50" fmla="*/ 98131 w 765317"/>
                  <a:gd name="connsiteY50" fmla="*/ 536645 h 1420063"/>
                  <a:gd name="connsiteX51" fmla="*/ 111513 w 765317"/>
                  <a:gd name="connsiteY51" fmla="*/ 523264 h 1420063"/>
                  <a:gd name="connsiteX52" fmla="*/ 129354 w 765317"/>
                  <a:gd name="connsiteY52" fmla="*/ 496501 h 1420063"/>
                  <a:gd name="connsiteX53" fmla="*/ 133815 w 765317"/>
                  <a:gd name="connsiteY53" fmla="*/ 465277 h 1420063"/>
                  <a:gd name="connsiteX54" fmla="*/ 138275 w 765317"/>
                  <a:gd name="connsiteY54" fmla="*/ 429594 h 1420063"/>
                  <a:gd name="connsiteX55" fmla="*/ 156117 w 765317"/>
                  <a:gd name="connsiteY55" fmla="*/ 384989 h 1420063"/>
                  <a:gd name="connsiteX56" fmla="*/ 160578 w 765317"/>
                  <a:gd name="connsiteY56" fmla="*/ 371607 h 1420063"/>
                  <a:gd name="connsiteX57" fmla="*/ 156117 w 765317"/>
                  <a:gd name="connsiteY57" fmla="*/ 291318 h 1420063"/>
                  <a:gd name="connsiteX58" fmla="*/ 147196 w 765317"/>
                  <a:gd name="connsiteY58" fmla="*/ 273476 h 1420063"/>
                  <a:gd name="connsiteX59" fmla="*/ 142736 w 765317"/>
                  <a:gd name="connsiteY59" fmla="*/ 260095 h 1420063"/>
                  <a:gd name="connsiteX60" fmla="*/ 138275 w 765317"/>
                  <a:gd name="connsiteY60" fmla="*/ 224411 h 1420063"/>
                  <a:gd name="connsiteX61" fmla="*/ 133815 w 765317"/>
                  <a:gd name="connsiteY61" fmla="*/ 211030 h 1420063"/>
                  <a:gd name="connsiteX62" fmla="*/ 129354 w 765317"/>
                  <a:gd name="connsiteY62" fmla="*/ 193188 h 1420063"/>
                  <a:gd name="connsiteX63" fmla="*/ 120434 w 765317"/>
                  <a:gd name="connsiteY63" fmla="*/ 166425 h 1420063"/>
                  <a:gd name="connsiteX64" fmla="*/ 107052 w 765317"/>
                  <a:gd name="connsiteY64" fmla="*/ 41531 h 1420063"/>
                  <a:gd name="connsiteX65" fmla="*/ 151657 w 765317"/>
                  <a:gd name="connsiteY65" fmla="*/ 10308 h 1420063"/>
                  <a:gd name="connsiteX66" fmla="*/ 178420 w 765317"/>
                  <a:gd name="connsiteY66" fmla="*/ 1387 h 1420063"/>
                  <a:gd name="connsiteX67" fmla="*/ 187341 w 765317"/>
                  <a:gd name="connsiteY67" fmla="*/ 14768 h 1420063"/>
                  <a:gd name="connsiteX68" fmla="*/ 191801 w 765317"/>
                  <a:gd name="connsiteY68" fmla="*/ 28150 h 1420063"/>
                  <a:gd name="connsiteX69" fmla="*/ 200722 w 765317"/>
                  <a:gd name="connsiteY69" fmla="*/ 68294 h 1420063"/>
                  <a:gd name="connsiteX70" fmla="*/ 205183 w 765317"/>
                  <a:gd name="connsiteY70" fmla="*/ 121820 h 1420063"/>
                  <a:gd name="connsiteX71" fmla="*/ 209643 w 765317"/>
                  <a:gd name="connsiteY71" fmla="*/ 193188 h 1420063"/>
                  <a:gd name="connsiteX72" fmla="*/ 218564 w 765317"/>
                  <a:gd name="connsiteY72" fmla="*/ 237793 h 1420063"/>
                  <a:gd name="connsiteX73" fmla="*/ 231946 w 765317"/>
                  <a:gd name="connsiteY73" fmla="*/ 295779 h 1420063"/>
                  <a:gd name="connsiteX74" fmla="*/ 240867 w 765317"/>
                  <a:gd name="connsiteY74" fmla="*/ 384989 h 1420063"/>
                  <a:gd name="connsiteX75" fmla="*/ 254248 w 765317"/>
                  <a:gd name="connsiteY75" fmla="*/ 411752 h 1420063"/>
                  <a:gd name="connsiteX76" fmla="*/ 258709 w 765317"/>
                  <a:gd name="connsiteY76" fmla="*/ 425133 h 1420063"/>
                  <a:gd name="connsiteX77" fmla="*/ 267630 w 765317"/>
                  <a:gd name="connsiteY77" fmla="*/ 460817 h 1420063"/>
                  <a:gd name="connsiteX78" fmla="*/ 276551 w 765317"/>
                  <a:gd name="connsiteY78" fmla="*/ 487580 h 1420063"/>
                  <a:gd name="connsiteX79" fmla="*/ 285472 w 765317"/>
                  <a:gd name="connsiteY79" fmla="*/ 527724 h 1420063"/>
                  <a:gd name="connsiteX80" fmla="*/ 289932 w 765317"/>
                  <a:gd name="connsiteY80" fmla="*/ 541106 h 1420063"/>
                  <a:gd name="connsiteX81" fmla="*/ 298853 w 765317"/>
                  <a:gd name="connsiteY81" fmla="*/ 572329 h 1420063"/>
                  <a:gd name="connsiteX82" fmla="*/ 307774 w 765317"/>
                  <a:gd name="connsiteY82" fmla="*/ 585711 h 1420063"/>
                  <a:gd name="connsiteX83" fmla="*/ 312234 w 765317"/>
                  <a:gd name="connsiteY83" fmla="*/ 599092 h 1420063"/>
                  <a:gd name="connsiteX84" fmla="*/ 334537 w 765317"/>
                  <a:gd name="connsiteY84" fmla="*/ 630316 h 1420063"/>
                  <a:gd name="connsiteX85" fmla="*/ 338997 w 765317"/>
                  <a:gd name="connsiteY85" fmla="*/ 648157 h 1420063"/>
                  <a:gd name="connsiteX86" fmla="*/ 356839 w 765317"/>
                  <a:gd name="connsiteY86" fmla="*/ 674920 h 1420063"/>
                  <a:gd name="connsiteX87" fmla="*/ 365760 w 765317"/>
                  <a:gd name="connsiteY87" fmla="*/ 688302 h 1420063"/>
                  <a:gd name="connsiteX88" fmla="*/ 379142 w 765317"/>
                  <a:gd name="connsiteY88" fmla="*/ 701683 h 1420063"/>
                  <a:gd name="connsiteX89" fmla="*/ 401444 w 765317"/>
                  <a:gd name="connsiteY89" fmla="*/ 728446 h 1420063"/>
                  <a:gd name="connsiteX90" fmla="*/ 419286 w 765317"/>
                  <a:gd name="connsiteY90" fmla="*/ 755209 h 1420063"/>
                  <a:gd name="connsiteX91" fmla="*/ 428207 w 765317"/>
                  <a:gd name="connsiteY91" fmla="*/ 786433 h 1420063"/>
                  <a:gd name="connsiteX92" fmla="*/ 441589 w 765317"/>
                  <a:gd name="connsiteY92" fmla="*/ 795354 h 1420063"/>
                  <a:gd name="connsiteX93" fmla="*/ 446049 w 765317"/>
                  <a:gd name="connsiteY93" fmla="*/ 808735 h 1420063"/>
                  <a:gd name="connsiteX94" fmla="*/ 450510 w 765317"/>
                  <a:gd name="connsiteY94" fmla="*/ 831037 h 1420063"/>
                  <a:gd name="connsiteX95" fmla="*/ 459431 w 765317"/>
                  <a:gd name="connsiteY95" fmla="*/ 844419 h 1420063"/>
                  <a:gd name="connsiteX96" fmla="*/ 472812 w 765317"/>
                  <a:gd name="connsiteY96" fmla="*/ 871182 h 1420063"/>
                  <a:gd name="connsiteX97" fmla="*/ 486194 w 765317"/>
                  <a:gd name="connsiteY97" fmla="*/ 880103 h 1420063"/>
                  <a:gd name="connsiteX98" fmla="*/ 490654 w 765317"/>
                  <a:gd name="connsiteY98" fmla="*/ 897945 h 1420063"/>
                  <a:gd name="connsiteX99" fmla="*/ 499575 w 765317"/>
                  <a:gd name="connsiteY99" fmla="*/ 911326 h 1420063"/>
                  <a:gd name="connsiteX100" fmla="*/ 504035 w 765317"/>
                  <a:gd name="connsiteY100" fmla="*/ 924708 h 1420063"/>
                  <a:gd name="connsiteX101" fmla="*/ 512956 w 765317"/>
                  <a:gd name="connsiteY101" fmla="*/ 942550 h 1420063"/>
                  <a:gd name="connsiteX102" fmla="*/ 521877 w 765317"/>
                  <a:gd name="connsiteY102" fmla="*/ 969313 h 1420063"/>
                  <a:gd name="connsiteX103" fmla="*/ 530798 w 765317"/>
                  <a:gd name="connsiteY103" fmla="*/ 982694 h 1420063"/>
                  <a:gd name="connsiteX104" fmla="*/ 548640 w 765317"/>
                  <a:gd name="connsiteY104" fmla="*/ 1004996 h 1420063"/>
                  <a:gd name="connsiteX105" fmla="*/ 570943 w 765317"/>
                  <a:gd name="connsiteY105" fmla="*/ 1009457 h 1420063"/>
                  <a:gd name="connsiteX106" fmla="*/ 593245 w 765317"/>
                  <a:gd name="connsiteY106" fmla="*/ 1036220 h 1420063"/>
                  <a:gd name="connsiteX107" fmla="*/ 615548 w 765317"/>
                  <a:gd name="connsiteY107" fmla="*/ 1062983 h 1420063"/>
                  <a:gd name="connsiteX108" fmla="*/ 633390 w 765317"/>
                  <a:gd name="connsiteY108" fmla="*/ 1107588 h 1420063"/>
                  <a:gd name="connsiteX109" fmla="*/ 637850 w 765317"/>
                  <a:gd name="connsiteY109" fmla="*/ 1120969 h 1420063"/>
                  <a:gd name="connsiteX110" fmla="*/ 646771 w 765317"/>
                  <a:gd name="connsiteY110" fmla="*/ 1134351 h 1420063"/>
                  <a:gd name="connsiteX111" fmla="*/ 655692 w 765317"/>
                  <a:gd name="connsiteY111" fmla="*/ 1161114 h 1420063"/>
                  <a:gd name="connsiteX112" fmla="*/ 669074 w 765317"/>
                  <a:gd name="connsiteY112" fmla="*/ 1187876 h 1420063"/>
                  <a:gd name="connsiteX113" fmla="*/ 677994 w 765317"/>
                  <a:gd name="connsiteY113" fmla="*/ 1201258 h 1420063"/>
                  <a:gd name="connsiteX114" fmla="*/ 691376 w 765317"/>
                  <a:gd name="connsiteY114" fmla="*/ 1228021 h 1420063"/>
                  <a:gd name="connsiteX115" fmla="*/ 695836 w 765317"/>
                  <a:gd name="connsiteY115" fmla="*/ 1241402 h 1420063"/>
                  <a:gd name="connsiteX116" fmla="*/ 722599 w 765317"/>
                  <a:gd name="connsiteY116" fmla="*/ 1254784 h 1420063"/>
                  <a:gd name="connsiteX117" fmla="*/ 731520 w 765317"/>
                  <a:gd name="connsiteY117" fmla="*/ 1268165 h 1420063"/>
                  <a:gd name="connsiteX118" fmla="*/ 744902 w 765317"/>
                  <a:gd name="connsiteY118" fmla="*/ 1277086 h 1420063"/>
                  <a:gd name="connsiteX119" fmla="*/ 749362 w 765317"/>
                  <a:gd name="connsiteY119" fmla="*/ 1299389 h 1420063"/>
                  <a:gd name="connsiteX120" fmla="*/ 758283 w 765317"/>
                  <a:gd name="connsiteY120" fmla="*/ 1317231 h 1420063"/>
                  <a:gd name="connsiteX121" fmla="*/ 758283 w 765317"/>
                  <a:gd name="connsiteY121" fmla="*/ 1330612 h 142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765317" h="1420063">
                    <a:moveTo>
                      <a:pt x="758283" y="1330612"/>
                    </a:moveTo>
                    <a:cubicBezTo>
                      <a:pt x="698608" y="1345533"/>
                      <a:pt x="765317" y="1330158"/>
                      <a:pt x="620008" y="1339533"/>
                    </a:cubicBezTo>
                    <a:cubicBezTo>
                      <a:pt x="606327" y="1340416"/>
                      <a:pt x="601293" y="1345674"/>
                      <a:pt x="588785" y="1348454"/>
                    </a:cubicBezTo>
                    <a:cubicBezTo>
                      <a:pt x="579956" y="1350416"/>
                      <a:pt x="570943" y="1351428"/>
                      <a:pt x="562022" y="1352915"/>
                    </a:cubicBezTo>
                    <a:cubicBezTo>
                      <a:pt x="554588" y="1355889"/>
                      <a:pt x="546881" y="1358255"/>
                      <a:pt x="539719" y="1361836"/>
                    </a:cubicBezTo>
                    <a:cubicBezTo>
                      <a:pt x="534924" y="1364233"/>
                      <a:pt x="531133" y="1368359"/>
                      <a:pt x="526338" y="1370756"/>
                    </a:cubicBezTo>
                    <a:cubicBezTo>
                      <a:pt x="519176" y="1374337"/>
                      <a:pt x="511197" y="1376096"/>
                      <a:pt x="504035" y="1379677"/>
                    </a:cubicBezTo>
                    <a:cubicBezTo>
                      <a:pt x="490231" y="1386579"/>
                      <a:pt x="486951" y="1393900"/>
                      <a:pt x="472812" y="1401980"/>
                    </a:cubicBezTo>
                    <a:cubicBezTo>
                      <a:pt x="465955" y="1405898"/>
                      <a:pt x="447902" y="1408534"/>
                      <a:pt x="441589" y="1410901"/>
                    </a:cubicBezTo>
                    <a:cubicBezTo>
                      <a:pt x="435363" y="1413236"/>
                      <a:pt x="429694" y="1416848"/>
                      <a:pt x="423747" y="1419822"/>
                    </a:cubicBezTo>
                    <a:cubicBezTo>
                      <a:pt x="413339" y="1418335"/>
                      <a:pt x="401927" y="1420063"/>
                      <a:pt x="392523" y="1415361"/>
                    </a:cubicBezTo>
                    <a:cubicBezTo>
                      <a:pt x="388318" y="1413258"/>
                      <a:pt x="390671" y="1405892"/>
                      <a:pt x="388063" y="1401980"/>
                    </a:cubicBezTo>
                    <a:cubicBezTo>
                      <a:pt x="384564" y="1396731"/>
                      <a:pt x="379142" y="1393059"/>
                      <a:pt x="374681" y="1388598"/>
                    </a:cubicBezTo>
                    <a:cubicBezTo>
                      <a:pt x="373194" y="1384138"/>
                      <a:pt x="370842" y="1379877"/>
                      <a:pt x="370221" y="1375217"/>
                    </a:cubicBezTo>
                    <a:cubicBezTo>
                      <a:pt x="367855" y="1357470"/>
                      <a:pt x="374248" y="1337455"/>
                      <a:pt x="365760" y="1321691"/>
                    </a:cubicBezTo>
                    <a:cubicBezTo>
                      <a:pt x="361472" y="1313728"/>
                      <a:pt x="347918" y="1318718"/>
                      <a:pt x="338997" y="1317231"/>
                    </a:cubicBezTo>
                    <a:cubicBezTo>
                      <a:pt x="334537" y="1312770"/>
                      <a:pt x="330462" y="1307887"/>
                      <a:pt x="325616" y="1303849"/>
                    </a:cubicBezTo>
                    <a:cubicBezTo>
                      <a:pt x="321498" y="1300417"/>
                      <a:pt x="316025" y="1298719"/>
                      <a:pt x="312234" y="1294928"/>
                    </a:cubicBezTo>
                    <a:cubicBezTo>
                      <a:pt x="308444" y="1291138"/>
                      <a:pt x="307348" y="1285077"/>
                      <a:pt x="303314" y="1281547"/>
                    </a:cubicBezTo>
                    <a:cubicBezTo>
                      <a:pt x="295245" y="1274487"/>
                      <a:pt x="276551" y="1263705"/>
                      <a:pt x="276551" y="1263705"/>
                    </a:cubicBezTo>
                    <a:cubicBezTo>
                      <a:pt x="270604" y="1254784"/>
                      <a:pt x="262100" y="1247114"/>
                      <a:pt x="258709" y="1236942"/>
                    </a:cubicBezTo>
                    <a:lnTo>
                      <a:pt x="249788" y="1210179"/>
                    </a:lnTo>
                    <a:cubicBezTo>
                      <a:pt x="248301" y="1196798"/>
                      <a:pt x="248593" y="1183097"/>
                      <a:pt x="245327" y="1170035"/>
                    </a:cubicBezTo>
                    <a:cubicBezTo>
                      <a:pt x="244027" y="1164834"/>
                      <a:pt x="240197" y="1160444"/>
                      <a:pt x="236406" y="1156653"/>
                    </a:cubicBezTo>
                    <a:cubicBezTo>
                      <a:pt x="227759" y="1148005"/>
                      <a:pt x="220527" y="1146900"/>
                      <a:pt x="209643" y="1143272"/>
                    </a:cubicBezTo>
                    <a:cubicBezTo>
                      <a:pt x="203696" y="1138811"/>
                      <a:pt x="197850" y="1134211"/>
                      <a:pt x="191801" y="1129890"/>
                    </a:cubicBezTo>
                    <a:cubicBezTo>
                      <a:pt x="187439" y="1126774"/>
                      <a:pt x="182211" y="1124760"/>
                      <a:pt x="178420" y="1120969"/>
                    </a:cubicBezTo>
                    <a:cubicBezTo>
                      <a:pt x="167883" y="1110432"/>
                      <a:pt x="169326" y="1101993"/>
                      <a:pt x="160578" y="1089746"/>
                    </a:cubicBezTo>
                    <a:cubicBezTo>
                      <a:pt x="156911" y="1084613"/>
                      <a:pt x="151069" y="1081343"/>
                      <a:pt x="147196" y="1076364"/>
                    </a:cubicBezTo>
                    <a:cubicBezTo>
                      <a:pt x="140613" y="1067901"/>
                      <a:pt x="129354" y="1049601"/>
                      <a:pt x="129354" y="1049601"/>
                    </a:cubicBezTo>
                    <a:cubicBezTo>
                      <a:pt x="127867" y="1045141"/>
                      <a:pt x="127831" y="1039891"/>
                      <a:pt x="124894" y="1036220"/>
                    </a:cubicBezTo>
                    <a:cubicBezTo>
                      <a:pt x="121545" y="1032034"/>
                      <a:pt x="114173" y="1031953"/>
                      <a:pt x="111513" y="1027299"/>
                    </a:cubicBezTo>
                    <a:cubicBezTo>
                      <a:pt x="107752" y="1020716"/>
                      <a:pt x="108697" y="1012397"/>
                      <a:pt x="107052" y="1004996"/>
                    </a:cubicBezTo>
                    <a:cubicBezTo>
                      <a:pt x="105722" y="999012"/>
                      <a:pt x="104079" y="993102"/>
                      <a:pt x="102592" y="987155"/>
                    </a:cubicBezTo>
                    <a:cubicBezTo>
                      <a:pt x="101105" y="973773"/>
                      <a:pt x="101397" y="960072"/>
                      <a:pt x="98131" y="947010"/>
                    </a:cubicBezTo>
                    <a:cubicBezTo>
                      <a:pt x="96831" y="941809"/>
                      <a:pt x="91607" y="938424"/>
                      <a:pt x="89210" y="933629"/>
                    </a:cubicBezTo>
                    <a:cubicBezTo>
                      <a:pt x="80536" y="916280"/>
                      <a:pt x="88858" y="922398"/>
                      <a:pt x="80289" y="902405"/>
                    </a:cubicBezTo>
                    <a:cubicBezTo>
                      <a:pt x="75632" y="891539"/>
                      <a:pt x="66023" y="883679"/>
                      <a:pt x="57987" y="875642"/>
                    </a:cubicBezTo>
                    <a:cubicBezTo>
                      <a:pt x="56500" y="871182"/>
                      <a:pt x="55629" y="866466"/>
                      <a:pt x="53526" y="862261"/>
                    </a:cubicBezTo>
                    <a:cubicBezTo>
                      <a:pt x="50264" y="855737"/>
                      <a:pt x="34256" y="835080"/>
                      <a:pt x="31224" y="831037"/>
                    </a:cubicBezTo>
                    <a:cubicBezTo>
                      <a:pt x="29737" y="826577"/>
                      <a:pt x="27783" y="822246"/>
                      <a:pt x="26763" y="817656"/>
                    </a:cubicBezTo>
                    <a:cubicBezTo>
                      <a:pt x="21360" y="793343"/>
                      <a:pt x="21479" y="770579"/>
                      <a:pt x="13382" y="746288"/>
                    </a:cubicBezTo>
                    <a:lnTo>
                      <a:pt x="4461" y="719525"/>
                    </a:lnTo>
                    <a:cubicBezTo>
                      <a:pt x="2974" y="703170"/>
                      <a:pt x="0" y="686882"/>
                      <a:pt x="0" y="670460"/>
                    </a:cubicBezTo>
                    <a:cubicBezTo>
                      <a:pt x="0" y="662878"/>
                      <a:pt x="2622" y="655512"/>
                      <a:pt x="4461" y="648157"/>
                    </a:cubicBezTo>
                    <a:cubicBezTo>
                      <a:pt x="6880" y="638482"/>
                      <a:pt x="10573" y="628664"/>
                      <a:pt x="17842" y="621395"/>
                    </a:cubicBezTo>
                    <a:cubicBezTo>
                      <a:pt x="23378" y="615859"/>
                      <a:pt x="41465" y="604159"/>
                      <a:pt x="49066" y="599092"/>
                    </a:cubicBezTo>
                    <a:cubicBezTo>
                      <a:pt x="52040" y="594632"/>
                      <a:pt x="55590" y="590506"/>
                      <a:pt x="57987" y="585711"/>
                    </a:cubicBezTo>
                    <a:cubicBezTo>
                      <a:pt x="60090" y="581505"/>
                      <a:pt x="59510" y="576001"/>
                      <a:pt x="62447" y="572329"/>
                    </a:cubicBezTo>
                    <a:cubicBezTo>
                      <a:pt x="65796" y="568143"/>
                      <a:pt x="71711" y="566840"/>
                      <a:pt x="75829" y="563408"/>
                    </a:cubicBezTo>
                    <a:cubicBezTo>
                      <a:pt x="97154" y="545637"/>
                      <a:pt x="82181" y="555785"/>
                      <a:pt x="98131" y="536645"/>
                    </a:cubicBezTo>
                    <a:cubicBezTo>
                      <a:pt x="102169" y="531799"/>
                      <a:pt x="107640" y="528243"/>
                      <a:pt x="111513" y="523264"/>
                    </a:cubicBezTo>
                    <a:cubicBezTo>
                      <a:pt x="118095" y="514801"/>
                      <a:pt x="129354" y="496501"/>
                      <a:pt x="129354" y="496501"/>
                    </a:cubicBezTo>
                    <a:cubicBezTo>
                      <a:pt x="130841" y="486093"/>
                      <a:pt x="132425" y="475698"/>
                      <a:pt x="133815" y="465277"/>
                    </a:cubicBezTo>
                    <a:cubicBezTo>
                      <a:pt x="135399" y="453395"/>
                      <a:pt x="135763" y="441315"/>
                      <a:pt x="138275" y="429594"/>
                    </a:cubicBezTo>
                    <a:cubicBezTo>
                      <a:pt x="144076" y="402522"/>
                      <a:pt x="146684" y="407000"/>
                      <a:pt x="156117" y="384989"/>
                    </a:cubicBezTo>
                    <a:cubicBezTo>
                      <a:pt x="157969" y="380667"/>
                      <a:pt x="159091" y="376068"/>
                      <a:pt x="160578" y="371607"/>
                    </a:cubicBezTo>
                    <a:cubicBezTo>
                      <a:pt x="159091" y="344844"/>
                      <a:pt x="159739" y="317876"/>
                      <a:pt x="156117" y="291318"/>
                    </a:cubicBezTo>
                    <a:cubicBezTo>
                      <a:pt x="155219" y="284730"/>
                      <a:pt x="149815" y="279588"/>
                      <a:pt x="147196" y="273476"/>
                    </a:cubicBezTo>
                    <a:cubicBezTo>
                      <a:pt x="145344" y="269155"/>
                      <a:pt x="144223" y="264555"/>
                      <a:pt x="142736" y="260095"/>
                    </a:cubicBezTo>
                    <a:cubicBezTo>
                      <a:pt x="141249" y="248200"/>
                      <a:pt x="140419" y="236205"/>
                      <a:pt x="138275" y="224411"/>
                    </a:cubicBezTo>
                    <a:cubicBezTo>
                      <a:pt x="137434" y="219785"/>
                      <a:pt x="135107" y="215551"/>
                      <a:pt x="133815" y="211030"/>
                    </a:cubicBezTo>
                    <a:cubicBezTo>
                      <a:pt x="132131" y="205135"/>
                      <a:pt x="131116" y="199060"/>
                      <a:pt x="129354" y="193188"/>
                    </a:cubicBezTo>
                    <a:cubicBezTo>
                      <a:pt x="126652" y="184181"/>
                      <a:pt x="120434" y="166425"/>
                      <a:pt x="120434" y="166425"/>
                    </a:cubicBezTo>
                    <a:cubicBezTo>
                      <a:pt x="110856" y="56281"/>
                      <a:pt x="118245" y="97493"/>
                      <a:pt x="107052" y="41531"/>
                    </a:cubicBezTo>
                    <a:cubicBezTo>
                      <a:pt x="120896" y="0"/>
                      <a:pt x="105199" y="20263"/>
                      <a:pt x="151657" y="10308"/>
                    </a:cubicBezTo>
                    <a:cubicBezTo>
                      <a:pt x="160852" y="8338"/>
                      <a:pt x="178420" y="1387"/>
                      <a:pt x="178420" y="1387"/>
                    </a:cubicBezTo>
                    <a:cubicBezTo>
                      <a:pt x="181394" y="5847"/>
                      <a:pt x="184944" y="9973"/>
                      <a:pt x="187341" y="14768"/>
                    </a:cubicBezTo>
                    <a:cubicBezTo>
                      <a:pt x="189444" y="18974"/>
                      <a:pt x="190661" y="23588"/>
                      <a:pt x="191801" y="28150"/>
                    </a:cubicBezTo>
                    <a:cubicBezTo>
                      <a:pt x="195126" y="41449"/>
                      <a:pt x="197748" y="54913"/>
                      <a:pt x="200722" y="68294"/>
                    </a:cubicBezTo>
                    <a:cubicBezTo>
                      <a:pt x="202209" y="86136"/>
                      <a:pt x="203907" y="103962"/>
                      <a:pt x="205183" y="121820"/>
                    </a:cubicBezTo>
                    <a:cubicBezTo>
                      <a:pt x="206881" y="145595"/>
                      <a:pt x="207485" y="169450"/>
                      <a:pt x="209643" y="193188"/>
                    </a:cubicBezTo>
                    <a:cubicBezTo>
                      <a:pt x="211659" y="215362"/>
                      <a:pt x="214251" y="218386"/>
                      <a:pt x="218564" y="237793"/>
                    </a:cubicBezTo>
                    <a:cubicBezTo>
                      <a:pt x="232288" y="299550"/>
                      <a:pt x="210095" y="208375"/>
                      <a:pt x="231946" y="295779"/>
                    </a:cubicBezTo>
                    <a:cubicBezTo>
                      <a:pt x="234920" y="325516"/>
                      <a:pt x="231417" y="356637"/>
                      <a:pt x="240867" y="384989"/>
                    </a:cubicBezTo>
                    <a:cubicBezTo>
                      <a:pt x="252075" y="418615"/>
                      <a:pt x="236958" y="377173"/>
                      <a:pt x="254248" y="411752"/>
                    </a:cubicBezTo>
                    <a:cubicBezTo>
                      <a:pt x="256351" y="415957"/>
                      <a:pt x="257472" y="420597"/>
                      <a:pt x="258709" y="425133"/>
                    </a:cubicBezTo>
                    <a:cubicBezTo>
                      <a:pt x="261935" y="436962"/>
                      <a:pt x="263753" y="449185"/>
                      <a:pt x="267630" y="460817"/>
                    </a:cubicBezTo>
                    <a:cubicBezTo>
                      <a:pt x="270604" y="469738"/>
                      <a:pt x="274707" y="478359"/>
                      <a:pt x="276551" y="487580"/>
                    </a:cubicBezTo>
                    <a:cubicBezTo>
                      <a:pt x="279620" y="502924"/>
                      <a:pt x="281269" y="513015"/>
                      <a:pt x="285472" y="527724"/>
                    </a:cubicBezTo>
                    <a:cubicBezTo>
                      <a:pt x="286764" y="532245"/>
                      <a:pt x="288640" y="536585"/>
                      <a:pt x="289932" y="541106"/>
                    </a:cubicBezTo>
                    <a:cubicBezTo>
                      <a:pt x="291836" y="547769"/>
                      <a:pt x="295290" y="565203"/>
                      <a:pt x="298853" y="572329"/>
                    </a:cubicBezTo>
                    <a:cubicBezTo>
                      <a:pt x="301250" y="577124"/>
                      <a:pt x="304800" y="581250"/>
                      <a:pt x="307774" y="585711"/>
                    </a:cubicBezTo>
                    <a:cubicBezTo>
                      <a:pt x="309261" y="590171"/>
                      <a:pt x="310131" y="594887"/>
                      <a:pt x="312234" y="599092"/>
                    </a:cubicBezTo>
                    <a:cubicBezTo>
                      <a:pt x="315497" y="605618"/>
                      <a:pt x="331503" y="626271"/>
                      <a:pt x="334537" y="630316"/>
                    </a:cubicBezTo>
                    <a:cubicBezTo>
                      <a:pt x="336024" y="636263"/>
                      <a:pt x="336256" y="642674"/>
                      <a:pt x="338997" y="648157"/>
                    </a:cubicBezTo>
                    <a:cubicBezTo>
                      <a:pt x="343792" y="657747"/>
                      <a:pt x="350892" y="665999"/>
                      <a:pt x="356839" y="674920"/>
                    </a:cubicBezTo>
                    <a:cubicBezTo>
                      <a:pt x="359813" y="679381"/>
                      <a:pt x="361969" y="684511"/>
                      <a:pt x="365760" y="688302"/>
                    </a:cubicBezTo>
                    <a:cubicBezTo>
                      <a:pt x="370221" y="692762"/>
                      <a:pt x="375104" y="696837"/>
                      <a:pt x="379142" y="701683"/>
                    </a:cubicBezTo>
                    <a:cubicBezTo>
                      <a:pt x="410199" y="738951"/>
                      <a:pt x="362343" y="689345"/>
                      <a:pt x="401444" y="728446"/>
                    </a:cubicBezTo>
                    <a:cubicBezTo>
                      <a:pt x="415372" y="770228"/>
                      <a:pt x="392556" y="708431"/>
                      <a:pt x="419286" y="755209"/>
                    </a:cubicBezTo>
                    <a:cubicBezTo>
                      <a:pt x="420884" y="758006"/>
                      <a:pt x="424879" y="782273"/>
                      <a:pt x="428207" y="786433"/>
                    </a:cubicBezTo>
                    <a:cubicBezTo>
                      <a:pt x="431556" y="790619"/>
                      <a:pt x="437128" y="792380"/>
                      <a:pt x="441589" y="795354"/>
                    </a:cubicBezTo>
                    <a:cubicBezTo>
                      <a:pt x="443076" y="799814"/>
                      <a:pt x="444909" y="804174"/>
                      <a:pt x="446049" y="808735"/>
                    </a:cubicBezTo>
                    <a:cubicBezTo>
                      <a:pt x="447888" y="816090"/>
                      <a:pt x="447848" y="823938"/>
                      <a:pt x="450510" y="831037"/>
                    </a:cubicBezTo>
                    <a:cubicBezTo>
                      <a:pt x="452392" y="836057"/>
                      <a:pt x="456457" y="839958"/>
                      <a:pt x="459431" y="844419"/>
                    </a:cubicBezTo>
                    <a:cubicBezTo>
                      <a:pt x="463058" y="855302"/>
                      <a:pt x="464165" y="862535"/>
                      <a:pt x="472812" y="871182"/>
                    </a:cubicBezTo>
                    <a:cubicBezTo>
                      <a:pt x="476603" y="874973"/>
                      <a:pt x="481733" y="877129"/>
                      <a:pt x="486194" y="880103"/>
                    </a:cubicBezTo>
                    <a:cubicBezTo>
                      <a:pt x="487681" y="886050"/>
                      <a:pt x="488239" y="892310"/>
                      <a:pt x="490654" y="897945"/>
                    </a:cubicBezTo>
                    <a:cubicBezTo>
                      <a:pt x="492766" y="902872"/>
                      <a:pt x="497178" y="906531"/>
                      <a:pt x="499575" y="911326"/>
                    </a:cubicBezTo>
                    <a:cubicBezTo>
                      <a:pt x="501678" y="915532"/>
                      <a:pt x="502183" y="920386"/>
                      <a:pt x="504035" y="924708"/>
                    </a:cubicBezTo>
                    <a:cubicBezTo>
                      <a:pt x="506654" y="930820"/>
                      <a:pt x="510487" y="936376"/>
                      <a:pt x="512956" y="942550"/>
                    </a:cubicBezTo>
                    <a:cubicBezTo>
                      <a:pt x="516448" y="951281"/>
                      <a:pt x="516661" y="961489"/>
                      <a:pt x="521877" y="969313"/>
                    </a:cubicBezTo>
                    <a:cubicBezTo>
                      <a:pt x="524851" y="973773"/>
                      <a:pt x="528401" y="977899"/>
                      <a:pt x="530798" y="982694"/>
                    </a:cubicBezTo>
                    <a:cubicBezTo>
                      <a:pt x="538020" y="997137"/>
                      <a:pt x="530132" y="998056"/>
                      <a:pt x="548640" y="1004996"/>
                    </a:cubicBezTo>
                    <a:cubicBezTo>
                      <a:pt x="555739" y="1007658"/>
                      <a:pt x="563509" y="1007970"/>
                      <a:pt x="570943" y="1009457"/>
                    </a:cubicBezTo>
                    <a:cubicBezTo>
                      <a:pt x="610044" y="1048558"/>
                      <a:pt x="562188" y="998952"/>
                      <a:pt x="593245" y="1036220"/>
                    </a:cubicBezTo>
                    <a:cubicBezTo>
                      <a:pt x="621866" y="1070565"/>
                      <a:pt x="593399" y="1029758"/>
                      <a:pt x="615548" y="1062983"/>
                    </a:cubicBezTo>
                    <a:cubicBezTo>
                      <a:pt x="635856" y="1123906"/>
                      <a:pt x="613699" y="1061641"/>
                      <a:pt x="633390" y="1107588"/>
                    </a:cubicBezTo>
                    <a:cubicBezTo>
                      <a:pt x="635242" y="1111909"/>
                      <a:pt x="635747" y="1116764"/>
                      <a:pt x="637850" y="1120969"/>
                    </a:cubicBezTo>
                    <a:cubicBezTo>
                      <a:pt x="640247" y="1125764"/>
                      <a:pt x="644594" y="1129452"/>
                      <a:pt x="646771" y="1134351"/>
                    </a:cubicBezTo>
                    <a:cubicBezTo>
                      <a:pt x="650590" y="1142944"/>
                      <a:pt x="650476" y="1153290"/>
                      <a:pt x="655692" y="1161114"/>
                    </a:cubicBezTo>
                    <a:cubicBezTo>
                      <a:pt x="681249" y="1199448"/>
                      <a:pt x="650614" y="1150955"/>
                      <a:pt x="669074" y="1187876"/>
                    </a:cubicBezTo>
                    <a:cubicBezTo>
                      <a:pt x="671471" y="1192671"/>
                      <a:pt x="675597" y="1196463"/>
                      <a:pt x="677994" y="1201258"/>
                    </a:cubicBezTo>
                    <a:cubicBezTo>
                      <a:pt x="696457" y="1238185"/>
                      <a:pt x="665815" y="1189678"/>
                      <a:pt x="691376" y="1228021"/>
                    </a:cubicBezTo>
                    <a:cubicBezTo>
                      <a:pt x="692863" y="1232481"/>
                      <a:pt x="692899" y="1237731"/>
                      <a:pt x="695836" y="1241402"/>
                    </a:cubicBezTo>
                    <a:cubicBezTo>
                      <a:pt x="702124" y="1249262"/>
                      <a:pt x="713785" y="1251845"/>
                      <a:pt x="722599" y="1254784"/>
                    </a:cubicBezTo>
                    <a:cubicBezTo>
                      <a:pt x="725573" y="1259244"/>
                      <a:pt x="727729" y="1264374"/>
                      <a:pt x="731520" y="1268165"/>
                    </a:cubicBezTo>
                    <a:cubicBezTo>
                      <a:pt x="735311" y="1271956"/>
                      <a:pt x="742242" y="1272431"/>
                      <a:pt x="744902" y="1277086"/>
                    </a:cubicBezTo>
                    <a:cubicBezTo>
                      <a:pt x="748663" y="1283669"/>
                      <a:pt x="746965" y="1292196"/>
                      <a:pt x="749362" y="1299389"/>
                    </a:cubicBezTo>
                    <a:cubicBezTo>
                      <a:pt x="751465" y="1305697"/>
                      <a:pt x="755309" y="1311284"/>
                      <a:pt x="758283" y="1317231"/>
                    </a:cubicBezTo>
                    <a:lnTo>
                      <a:pt x="758283" y="1330612"/>
                    </a:lnTo>
                    <a:close/>
                  </a:path>
                </a:pathLst>
              </a:custGeom>
              <a:solidFill>
                <a:srgbClr val="4F81BD">
                  <a:alpha val="50196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66085" y="2367667"/>
                <a:ext cx="539709" cy="400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ม.12</a:t>
                </a:r>
              </a:p>
            </p:txBody>
          </p:sp>
        </p:grpSp>
        <p:sp>
          <p:nvSpPr>
            <p:cNvPr id="21" name="รูปแบบอิสระ 20"/>
            <p:cNvSpPr/>
            <p:nvPr/>
          </p:nvSpPr>
          <p:spPr>
            <a:xfrm>
              <a:off x="6574036" y="3572584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grpSp>
          <p:nvGrpSpPr>
            <p:cNvPr id="10273" name="กลุ่ม 21"/>
            <p:cNvGrpSpPr>
              <a:grpSpLocks/>
            </p:cNvGrpSpPr>
            <p:nvPr/>
          </p:nvGrpSpPr>
          <p:grpSpPr bwMode="auto">
            <a:xfrm>
              <a:off x="6425856" y="1539888"/>
              <a:ext cx="881690" cy="1748071"/>
              <a:chOff x="6425856" y="1539888"/>
              <a:chExt cx="881690" cy="1748071"/>
            </a:xfrm>
          </p:grpSpPr>
          <p:sp>
            <p:nvSpPr>
              <p:cNvPr id="54" name="รูปแบบอิสระ 53"/>
              <p:cNvSpPr/>
              <p:nvPr/>
            </p:nvSpPr>
            <p:spPr>
              <a:xfrm>
                <a:off x="6426411" y="1540577"/>
                <a:ext cx="880995" cy="1747843"/>
              </a:xfrm>
              <a:custGeom>
                <a:avLst/>
                <a:gdLst>
                  <a:gd name="connsiteX0" fmla="*/ 743 w 990490"/>
                  <a:gd name="connsiteY0" fmla="*/ 26763 h 1491822"/>
                  <a:gd name="connsiteX1" fmla="*/ 23046 w 990490"/>
                  <a:gd name="connsiteY1" fmla="*/ 22303 h 1491822"/>
                  <a:gd name="connsiteX2" fmla="*/ 40888 w 990490"/>
                  <a:gd name="connsiteY2" fmla="*/ 13382 h 1491822"/>
                  <a:gd name="connsiteX3" fmla="*/ 112256 w 990490"/>
                  <a:gd name="connsiteY3" fmla="*/ 22303 h 1491822"/>
                  <a:gd name="connsiteX4" fmla="*/ 139018 w 990490"/>
                  <a:gd name="connsiteY4" fmla="*/ 40145 h 1491822"/>
                  <a:gd name="connsiteX5" fmla="*/ 156860 w 990490"/>
                  <a:gd name="connsiteY5" fmla="*/ 62447 h 1491822"/>
                  <a:gd name="connsiteX6" fmla="*/ 165781 w 990490"/>
                  <a:gd name="connsiteY6" fmla="*/ 75829 h 1491822"/>
                  <a:gd name="connsiteX7" fmla="*/ 179163 w 990490"/>
                  <a:gd name="connsiteY7" fmla="*/ 80289 h 1491822"/>
                  <a:gd name="connsiteX8" fmla="*/ 246070 w 990490"/>
                  <a:gd name="connsiteY8" fmla="*/ 75829 h 1491822"/>
                  <a:gd name="connsiteX9" fmla="*/ 286215 w 990490"/>
                  <a:gd name="connsiteY9" fmla="*/ 66908 h 1491822"/>
                  <a:gd name="connsiteX10" fmla="*/ 335280 w 990490"/>
                  <a:gd name="connsiteY10" fmla="*/ 71368 h 1491822"/>
                  <a:gd name="connsiteX11" fmla="*/ 321898 w 990490"/>
                  <a:gd name="connsiteY11" fmla="*/ 80289 h 1491822"/>
                  <a:gd name="connsiteX12" fmla="*/ 299596 w 990490"/>
                  <a:gd name="connsiteY12" fmla="*/ 120433 h 1491822"/>
                  <a:gd name="connsiteX13" fmla="*/ 308517 w 990490"/>
                  <a:gd name="connsiteY13" fmla="*/ 178420 h 1491822"/>
                  <a:gd name="connsiteX14" fmla="*/ 317438 w 990490"/>
                  <a:gd name="connsiteY14" fmla="*/ 196262 h 1491822"/>
                  <a:gd name="connsiteX15" fmla="*/ 326359 w 990490"/>
                  <a:gd name="connsiteY15" fmla="*/ 223025 h 1491822"/>
                  <a:gd name="connsiteX16" fmla="*/ 330819 w 990490"/>
                  <a:gd name="connsiteY16" fmla="*/ 236406 h 1491822"/>
                  <a:gd name="connsiteX17" fmla="*/ 344201 w 990490"/>
                  <a:gd name="connsiteY17" fmla="*/ 249788 h 1491822"/>
                  <a:gd name="connsiteX18" fmla="*/ 353122 w 990490"/>
                  <a:gd name="connsiteY18" fmla="*/ 263169 h 1491822"/>
                  <a:gd name="connsiteX19" fmla="*/ 379885 w 990490"/>
                  <a:gd name="connsiteY19" fmla="*/ 281011 h 1491822"/>
                  <a:gd name="connsiteX20" fmla="*/ 402187 w 990490"/>
                  <a:gd name="connsiteY20" fmla="*/ 303313 h 1491822"/>
                  <a:gd name="connsiteX21" fmla="*/ 424490 w 990490"/>
                  <a:gd name="connsiteY21" fmla="*/ 321155 h 1491822"/>
                  <a:gd name="connsiteX22" fmla="*/ 486937 w 990490"/>
                  <a:gd name="connsiteY22" fmla="*/ 343458 h 1491822"/>
                  <a:gd name="connsiteX23" fmla="*/ 500318 w 990490"/>
                  <a:gd name="connsiteY23" fmla="*/ 352379 h 1491822"/>
                  <a:gd name="connsiteX24" fmla="*/ 553844 w 990490"/>
                  <a:gd name="connsiteY24" fmla="*/ 361300 h 1491822"/>
                  <a:gd name="connsiteX25" fmla="*/ 558304 w 990490"/>
                  <a:gd name="connsiteY25" fmla="*/ 374681 h 1491822"/>
                  <a:gd name="connsiteX26" fmla="*/ 567225 w 990490"/>
                  <a:gd name="connsiteY26" fmla="*/ 410365 h 1491822"/>
                  <a:gd name="connsiteX27" fmla="*/ 576146 w 990490"/>
                  <a:gd name="connsiteY27" fmla="*/ 423747 h 1491822"/>
                  <a:gd name="connsiteX28" fmla="*/ 585067 w 990490"/>
                  <a:gd name="connsiteY28" fmla="*/ 450510 h 1491822"/>
                  <a:gd name="connsiteX29" fmla="*/ 580607 w 990490"/>
                  <a:gd name="connsiteY29" fmla="*/ 490654 h 1491822"/>
                  <a:gd name="connsiteX30" fmla="*/ 576146 w 990490"/>
                  <a:gd name="connsiteY30" fmla="*/ 504035 h 1491822"/>
                  <a:gd name="connsiteX31" fmla="*/ 580607 w 990490"/>
                  <a:gd name="connsiteY31" fmla="*/ 602166 h 1491822"/>
                  <a:gd name="connsiteX32" fmla="*/ 598449 w 990490"/>
                  <a:gd name="connsiteY32" fmla="*/ 628929 h 1491822"/>
                  <a:gd name="connsiteX33" fmla="*/ 620751 w 990490"/>
                  <a:gd name="connsiteY33" fmla="*/ 660152 h 1491822"/>
                  <a:gd name="connsiteX34" fmla="*/ 638593 w 990490"/>
                  <a:gd name="connsiteY34" fmla="*/ 686915 h 1491822"/>
                  <a:gd name="connsiteX35" fmla="*/ 656435 w 990490"/>
                  <a:gd name="connsiteY35" fmla="*/ 713678 h 1491822"/>
                  <a:gd name="connsiteX36" fmla="*/ 669817 w 990490"/>
                  <a:gd name="connsiteY36" fmla="*/ 731520 h 1491822"/>
                  <a:gd name="connsiteX37" fmla="*/ 678738 w 990490"/>
                  <a:gd name="connsiteY37" fmla="*/ 744902 h 1491822"/>
                  <a:gd name="connsiteX38" fmla="*/ 692119 w 990490"/>
                  <a:gd name="connsiteY38" fmla="*/ 758283 h 1491822"/>
                  <a:gd name="connsiteX39" fmla="*/ 705500 w 990490"/>
                  <a:gd name="connsiteY39" fmla="*/ 785046 h 1491822"/>
                  <a:gd name="connsiteX40" fmla="*/ 718882 w 990490"/>
                  <a:gd name="connsiteY40" fmla="*/ 793967 h 1491822"/>
                  <a:gd name="connsiteX41" fmla="*/ 732263 w 990490"/>
                  <a:gd name="connsiteY41" fmla="*/ 829651 h 1491822"/>
                  <a:gd name="connsiteX42" fmla="*/ 750105 w 990490"/>
                  <a:gd name="connsiteY42" fmla="*/ 856414 h 1491822"/>
                  <a:gd name="connsiteX43" fmla="*/ 763487 w 990490"/>
                  <a:gd name="connsiteY43" fmla="*/ 883177 h 1491822"/>
                  <a:gd name="connsiteX44" fmla="*/ 799171 w 990490"/>
                  <a:gd name="connsiteY44" fmla="*/ 896558 h 1491822"/>
                  <a:gd name="connsiteX45" fmla="*/ 812552 w 990490"/>
                  <a:gd name="connsiteY45" fmla="*/ 892098 h 1491822"/>
                  <a:gd name="connsiteX46" fmla="*/ 817013 w 990490"/>
                  <a:gd name="connsiteY46" fmla="*/ 905479 h 1491822"/>
                  <a:gd name="connsiteX47" fmla="*/ 830394 w 990490"/>
                  <a:gd name="connsiteY47" fmla="*/ 918861 h 1491822"/>
                  <a:gd name="connsiteX48" fmla="*/ 852697 w 990490"/>
                  <a:gd name="connsiteY48" fmla="*/ 950084 h 1491822"/>
                  <a:gd name="connsiteX49" fmla="*/ 874999 w 990490"/>
                  <a:gd name="connsiteY49" fmla="*/ 999150 h 1491822"/>
                  <a:gd name="connsiteX50" fmla="*/ 866078 w 990490"/>
                  <a:gd name="connsiteY50" fmla="*/ 1057136 h 1491822"/>
                  <a:gd name="connsiteX51" fmla="*/ 857157 w 990490"/>
                  <a:gd name="connsiteY51" fmla="*/ 1070517 h 1491822"/>
                  <a:gd name="connsiteX52" fmla="*/ 852697 w 990490"/>
                  <a:gd name="connsiteY52" fmla="*/ 1083899 h 1491822"/>
                  <a:gd name="connsiteX53" fmla="*/ 843776 w 990490"/>
                  <a:gd name="connsiteY53" fmla="*/ 1097280 h 1491822"/>
                  <a:gd name="connsiteX54" fmla="*/ 839315 w 990490"/>
                  <a:gd name="connsiteY54" fmla="*/ 1115122 h 1491822"/>
                  <a:gd name="connsiteX55" fmla="*/ 852697 w 990490"/>
                  <a:gd name="connsiteY55" fmla="*/ 1182030 h 1491822"/>
                  <a:gd name="connsiteX56" fmla="*/ 866078 w 990490"/>
                  <a:gd name="connsiteY56" fmla="*/ 1199871 h 1491822"/>
                  <a:gd name="connsiteX57" fmla="*/ 883920 w 990490"/>
                  <a:gd name="connsiteY57" fmla="*/ 1231095 h 1491822"/>
                  <a:gd name="connsiteX58" fmla="*/ 910683 w 990490"/>
                  <a:gd name="connsiteY58" fmla="*/ 1257858 h 1491822"/>
                  <a:gd name="connsiteX59" fmla="*/ 932985 w 990490"/>
                  <a:gd name="connsiteY59" fmla="*/ 1284621 h 1491822"/>
                  <a:gd name="connsiteX60" fmla="*/ 959748 w 990490"/>
                  <a:gd name="connsiteY60" fmla="*/ 1338147 h 1491822"/>
                  <a:gd name="connsiteX61" fmla="*/ 973130 w 990490"/>
                  <a:gd name="connsiteY61" fmla="*/ 1347068 h 1491822"/>
                  <a:gd name="connsiteX62" fmla="*/ 982051 w 990490"/>
                  <a:gd name="connsiteY62" fmla="*/ 1440738 h 1491822"/>
                  <a:gd name="connsiteX63" fmla="*/ 977590 w 990490"/>
                  <a:gd name="connsiteY63" fmla="*/ 1454119 h 1491822"/>
                  <a:gd name="connsiteX64" fmla="*/ 937446 w 990490"/>
                  <a:gd name="connsiteY64" fmla="*/ 1476422 h 1491822"/>
                  <a:gd name="connsiteX65" fmla="*/ 906222 w 990490"/>
                  <a:gd name="connsiteY65" fmla="*/ 1489803 h 1491822"/>
                  <a:gd name="connsiteX66" fmla="*/ 830394 w 990490"/>
                  <a:gd name="connsiteY66" fmla="*/ 1480882 h 1491822"/>
                  <a:gd name="connsiteX67" fmla="*/ 803631 w 990490"/>
                  <a:gd name="connsiteY67" fmla="*/ 1467501 h 1491822"/>
                  <a:gd name="connsiteX68" fmla="*/ 776868 w 990490"/>
                  <a:gd name="connsiteY68" fmla="*/ 1454119 h 1491822"/>
                  <a:gd name="connsiteX69" fmla="*/ 736724 w 990490"/>
                  <a:gd name="connsiteY69" fmla="*/ 1436277 h 1491822"/>
                  <a:gd name="connsiteX70" fmla="*/ 692119 w 990490"/>
                  <a:gd name="connsiteY70" fmla="*/ 1422896 h 1491822"/>
                  <a:gd name="connsiteX71" fmla="*/ 678738 w 990490"/>
                  <a:gd name="connsiteY71" fmla="*/ 1418435 h 1491822"/>
                  <a:gd name="connsiteX72" fmla="*/ 665356 w 990490"/>
                  <a:gd name="connsiteY72" fmla="*/ 1409514 h 1491822"/>
                  <a:gd name="connsiteX73" fmla="*/ 651975 w 990490"/>
                  <a:gd name="connsiteY73" fmla="*/ 1396133 h 1491822"/>
                  <a:gd name="connsiteX74" fmla="*/ 638593 w 990490"/>
                  <a:gd name="connsiteY74" fmla="*/ 1391672 h 1491822"/>
                  <a:gd name="connsiteX75" fmla="*/ 625212 w 990490"/>
                  <a:gd name="connsiteY75" fmla="*/ 1382751 h 1491822"/>
                  <a:gd name="connsiteX76" fmla="*/ 589528 w 990490"/>
                  <a:gd name="connsiteY76" fmla="*/ 1369370 h 1491822"/>
                  <a:gd name="connsiteX77" fmla="*/ 585067 w 990490"/>
                  <a:gd name="connsiteY77" fmla="*/ 1355989 h 1491822"/>
                  <a:gd name="connsiteX78" fmla="*/ 571686 w 990490"/>
                  <a:gd name="connsiteY78" fmla="*/ 1329226 h 1491822"/>
                  <a:gd name="connsiteX79" fmla="*/ 558304 w 990490"/>
                  <a:gd name="connsiteY79" fmla="*/ 1280160 h 1491822"/>
                  <a:gd name="connsiteX80" fmla="*/ 544923 w 990490"/>
                  <a:gd name="connsiteY80" fmla="*/ 1275700 h 1491822"/>
                  <a:gd name="connsiteX81" fmla="*/ 536002 w 990490"/>
                  <a:gd name="connsiteY81" fmla="*/ 1262318 h 1491822"/>
                  <a:gd name="connsiteX82" fmla="*/ 522620 w 990490"/>
                  <a:gd name="connsiteY82" fmla="*/ 1248937 h 1491822"/>
                  <a:gd name="connsiteX83" fmla="*/ 518160 w 990490"/>
                  <a:gd name="connsiteY83" fmla="*/ 1222174 h 1491822"/>
                  <a:gd name="connsiteX84" fmla="*/ 509239 w 990490"/>
                  <a:gd name="connsiteY84" fmla="*/ 1208792 h 1491822"/>
                  <a:gd name="connsiteX85" fmla="*/ 504778 w 990490"/>
                  <a:gd name="connsiteY85" fmla="*/ 1195411 h 1491822"/>
                  <a:gd name="connsiteX86" fmla="*/ 495858 w 990490"/>
                  <a:gd name="connsiteY86" fmla="*/ 1173109 h 1491822"/>
                  <a:gd name="connsiteX87" fmla="*/ 464634 w 990490"/>
                  <a:gd name="connsiteY87" fmla="*/ 1137425 h 1491822"/>
                  <a:gd name="connsiteX88" fmla="*/ 455713 w 990490"/>
                  <a:gd name="connsiteY88" fmla="*/ 1124043 h 1491822"/>
                  <a:gd name="connsiteX89" fmla="*/ 442332 w 990490"/>
                  <a:gd name="connsiteY89" fmla="*/ 1115122 h 1491822"/>
                  <a:gd name="connsiteX90" fmla="*/ 397727 w 990490"/>
                  <a:gd name="connsiteY90" fmla="*/ 1043754 h 1491822"/>
                  <a:gd name="connsiteX91" fmla="*/ 370964 w 990490"/>
                  <a:gd name="connsiteY91" fmla="*/ 1016991 h 1491822"/>
                  <a:gd name="connsiteX92" fmla="*/ 362043 w 990490"/>
                  <a:gd name="connsiteY92" fmla="*/ 990229 h 1491822"/>
                  <a:gd name="connsiteX93" fmla="*/ 353122 w 990490"/>
                  <a:gd name="connsiteY93" fmla="*/ 976847 h 1491822"/>
                  <a:gd name="connsiteX94" fmla="*/ 348661 w 990490"/>
                  <a:gd name="connsiteY94" fmla="*/ 963466 h 1491822"/>
                  <a:gd name="connsiteX95" fmla="*/ 321898 w 990490"/>
                  <a:gd name="connsiteY95" fmla="*/ 945624 h 1491822"/>
                  <a:gd name="connsiteX96" fmla="*/ 317438 w 990490"/>
                  <a:gd name="connsiteY96" fmla="*/ 932242 h 1491822"/>
                  <a:gd name="connsiteX97" fmla="*/ 299596 w 990490"/>
                  <a:gd name="connsiteY97" fmla="*/ 896558 h 1491822"/>
                  <a:gd name="connsiteX98" fmla="*/ 286215 w 990490"/>
                  <a:gd name="connsiteY98" fmla="*/ 860874 h 1491822"/>
                  <a:gd name="connsiteX99" fmla="*/ 272833 w 990490"/>
                  <a:gd name="connsiteY99" fmla="*/ 834111 h 1491822"/>
                  <a:gd name="connsiteX100" fmla="*/ 263912 w 990490"/>
                  <a:gd name="connsiteY100" fmla="*/ 753823 h 1491822"/>
                  <a:gd name="connsiteX101" fmla="*/ 250531 w 990490"/>
                  <a:gd name="connsiteY101" fmla="*/ 727060 h 1491822"/>
                  <a:gd name="connsiteX102" fmla="*/ 232689 w 990490"/>
                  <a:gd name="connsiteY102" fmla="*/ 722599 h 1491822"/>
                  <a:gd name="connsiteX103" fmla="*/ 205926 w 990490"/>
                  <a:gd name="connsiteY103" fmla="*/ 704757 h 1491822"/>
                  <a:gd name="connsiteX104" fmla="*/ 174702 w 990490"/>
                  <a:gd name="connsiteY104" fmla="*/ 669073 h 1491822"/>
                  <a:gd name="connsiteX105" fmla="*/ 170242 w 990490"/>
                  <a:gd name="connsiteY105" fmla="*/ 655692 h 1491822"/>
                  <a:gd name="connsiteX106" fmla="*/ 161321 w 990490"/>
                  <a:gd name="connsiteY106" fmla="*/ 642311 h 1491822"/>
                  <a:gd name="connsiteX107" fmla="*/ 147939 w 990490"/>
                  <a:gd name="connsiteY107" fmla="*/ 606627 h 1491822"/>
                  <a:gd name="connsiteX108" fmla="*/ 125637 w 990490"/>
                  <a:gd name="connsiteY108" fmla="*/ 570943 h 1491822"/>
                  <a:gd name="connsiteX109" fmla="*/ 116716 w 990490"/>
                  <a:gd name="connsiteY109" fmla="*/ 553101 h 1491822"/>
                  <a:gd name="connsiteX110" fmla="*/ 107795 w 990490"/>
                  <a:gd name="connsiteY110" fmla="*/ 526338 h 1491822"/>
                  <a:gd name="connsiteX111" fmla="*/ 98874 w 990490"/>
                  <a:gd name="connsiteY111" fmla="*/ 512956 h 1491822"/>
                  <a:gd name="connsiteX112" fmla="*/ 85493 w 990490"/>
                  <a:gd name="connsiteY112" fmla="*/ 463891 h 1491822"/>
                  <a:gd name="connsiteX113" fmla="*/ 81032 w 990490"/>
                  <a:gd name="connsiteY113" fmla="*/ 432668 h 1491822"/>
                  <a:gd name="connsiteX114" fmla="*/ 76572 w 990490"/>
                  <a:gd name="connsiteY114" fmla="*/ 383602 h 1491822"/>
                  <a:gd name="connsiteX115" fmla="*/ 72111 w 990490"/>
                  <a:gd name="connsiteY115" fmla="*/ 370221 h 1491822"/>
                  <a:gd name="connsiteX116" fmla="*/ 63190 w 990490"/>
                  <a:gd name="connsiteY116" fmla="*/ 330076 h 1491822"/>
                  <a:gd name="connsiteX117" fmla="*/ 54269 w 990490"/>
                  <a:gd name="connsiteY117" fmla="*/ 303313 h 1491822"/>
                  <a:gd name="connsiteX118" fmla="*/ 45348 w 990490"/>
                  <a:gd name="connsiteY118" fmla="*/ 272090 h 1491822"/>
                  <a:gd name="connsiteX119" fmla="*/ 40888 w 990490"/>
                  <a:gd name="connsiteY119" fmla="*/ 258709 h 1491822"/>
                  <a:gd name="connsiteX120" fmla="*/ 27506 w 990490"/>
                  <a:gd name="connsiteY120" fmla="*/ 245327 h 1491822"/>
                  <a:gd name="connsiteX121" fmla="*/ 18585 w 990490"/>
                  <a:gd name="connsiteY121" fmla="*/ 182880 h 1491822"/>
                  <a:gd name="connsiteX122" fmla="*/ 743 w 990490"/>
                  <a:gd name="connsiteY122" fmla="*/ 26763 h 14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990490" h="1491822">
                    <a:moveTo>
                      <a:pt x="743" y="26763"/>
                    </a:moveTo>
                    <a:cubicBezTo>
                      <a:pt x="1486" y="0"/>
                      <a:pt x="15853" y="24700"/>
                      <a:pt x="23046" y="22303"/>
                    </a:cubicBezTo>
                    <a:cubicBezTo>
                      <a:pt x="29354" y="20200"/>
                      <a:pt x="34239" y="13382"/>
                      <a:pt x="40888" y="13382"/>
                    </a:cubicBezTo>
                    <a:cubicBezTo>
                      <a:pt x="64862" y="13382"/>
                      <a:pt x="88467" y="19329"/>
                      <a:pt x="112256" y="22303"/>
                    </a:cubicBezTo>
                    <a:cubicBezTo>
                      <a:pt x="121177" y="28250"/>
                      <a:pt x="135627" y="29974"/>
                      <a:pt x="139018" y="40145"/>
                    </a:cubicBezTo>
                    <a:cubicBezTo>
                      <a:pt x="145174" y="58612"/>
                      <a:pt x="139567" y="50918"/>
                      <a:pt x="156860" y="62447"/>
                    </a:cubicBezTo>
                    <a:cubicBezTo>
                      <a:pt x="159834" y="66908"/>
                      <a:pt x="161595" y="72480"/>
                      <a:pt x="165781" y="75829"/>
                    </a:cubicBezTo>
                    <a:cubicBezTo>
                      <a:pt x="169453" y="78766"/>
                      <a:pt x="174461" y="80289"/>
                      <a:pt x="179163" y="80289"/>
                    </a:cubicBezTo>
                    <a:cubicBezTo>
                      <a:pt x="201515" y="80289"/>
                      <a:pt x="223768" y="77316"/>
                      <a:pt x="246070" y="75829"/>
                    </a:cubicBezTo>
                    <a:cubicBezTo>
                      <a:pt x="259871" y="71228"/>
                      <a:pt x="270512" y="66908"/>
                      <a:pt x="286215" y="66908"/>
                    </a:cubicBezTo>
                    <a:cubicBezTo>
                      <a:pt x="302637" y="66908"/>
                      <a:pt x="318925" y="69881"/>
                      <a:pt x="335280" y="71368"/>
                    </a:cubicBezTo>
                    <a:cubicBezTo>
                      <a:pt x="330819" y="74342"/>
                      <a:pt x="325428" y="76254"/>
                      <a:pt x="321898" y="80289"/>
                    </a:cubicBezTo>
                    <a:cubicBezTo>
                      <a:pt x="305383" y="99163"/>
                      <a:pt x="305723" y="102056"/>
                      <a:pt x="299596" y="120433"/>
                    </a:cubicBezTo>
                    <a:cubicBezTo>
                      <a:pt x="301985" y="144322"/>
                      <a:pt x="300132" y="158853"/>
                      <a:pt x="308517" y="178420"/>
                    </a:cubicBezTo>
                    <a:cubicBezTo>
                      <a:pt x="311136" y="184532"/>
                      <a:pt x="314969" y="190088"/>
                      <a:pt x="317438" y="196262"/>
                    </a:cubicBezTo>
                    <a:cubicBezTo>
                      <a:pt x="320930" y="204993"/>
                      <a:pt x="323385" y="214104"/>
                      <a:pt x="326359" y="223025"/>
                    </a:cubicBezTo>
                    <a:cubicBezTo>
                      <a:pt x="327846" y="227485"/>
                      <a:pt x="327494" y="233081"/>
                      <a:pt x="330819" y="236406"/>
                    </a:cubicBezTo>
                    <a:cubicBezTo>
                      <a:pt x="335280" y="240867"/>
                      <a:pt x="340162" y="244942"/>
                      <a:pt x="344201" y="249788"/>
                    </a:cubicBezTo>
                    <a:cubicBezTo>
                      <a:pt x="347633" y="253906"/>
                      <a:pt x="349088" y="259639"/>
                      <a:pt x="353122" y="263169"/>
                    </a:cubicBezTo>
                    <a:cubicBezTo>
                      <a:pt x="361191" y="270229"/>
                      <a:pt x="379885" y="281011"/>
                      <a:pt x="379885" y="281011"/>
                    </a:cubicBezTo>
                    <a:cubicBezTo>
                      <a:pt x="403677" y="316698"/>
                      <a:pt x="372448" y="273573"/>
                      <a:pt x="402187" y="303313"/>
                    </a:cubicBezTo>
                    <a:cubicBezTo>
                      <a:pt x="422362" y="323489"/>
                      <a:pt x="398439" y="312473"/>
                      <a:pt x="424490" y="321155"/>
                    </a:cubicBezTo>
                    <a:cubicBezTo>
                      <a:pt x="466163" y="354494"/>
                      <a:pt x="424803" y="327924"/>
                      <a:pt x="486937" y="343458"/>
                    </a:cubicBezTo>
                    <a:cubicBezTo>
                      <a:pt x="492138" y="344758"/>
                      <a:pt x="495391" y="350267"/>
                      <a:pt x="500318" y="352379"/>
                    </a:cubicBezTo>
                    <a:cubicBezTo>
                      <a:pt x="512450" y="357578"/>
                      <a:pt x="545982" y="360317"/>
                      <a:pt x="553844" y="361300"/>
                    </a:cubicBezTo>
                    <a:cubicBezTo>
                      <a:pt x="555331" y="365760"/>
                      <a:pt x="557164" y="370120"/>
                      <a:pt x="558304" y="374681"/>
                    </a:cubicBezTo>
                    <a:cubicBezTo>
                      <a:pt x="560848" y="384855"/>
                      <a:pt x="562129" y="400172"/>
                      <a:pt x="567225" y="410365"/>
                    </a:cubicBezTo>
                    <a:cubicBezTo>
                      <a:pt x="569622" y="415160"/>
                      <a:pt x="573969" y="418848"/>
                      <a:pt x="576146" y="423747"/>
                    </a:cubicBezTo>
                    <a:cubicBezTo>
                      <a:pt x="579965" y="432340"/>
                      <a:pt x="585067" y="450510"/>
                      <a:pt x="585067" y="450510"/>
                    </a:cubicBezTo>
                    <a:cubicBezTo>
                      <a:pt x="583580" y="463891"/>
                      <a:pt x="582820" y="477374"/>
                      <a:pt x="580607" y="490654"/>
                    </a:cubicBezTo>
                    <a:cubicBezTo>
                      <a:pt x="579834" y="495292"/>
                      <a:pt x="576146" y="499333"/>
                      <a:pt x="576146" y="504035"/>
                    </a:cubicBezTo>
                    <a:cubicBezTo>
                      <a:pt x="576146" y="536779"/>
                      <a:pt x="578096" y="569518"/>
                      <a:pt x="580607" y="602166"/>
                    </a:cubicBezTo>
                    <a:cubicBezTo>
                      <a:pt x="582164" y="622407"/>
                      <a:pt x="583642" y="619058"/>
                      <a:pt x="598449" y="628929"/>
                    </a:cubicBezTo>
                    <a:cubicBezTo>
                      <a:pt x="619865" y="682468"/>
                      <a:pt x="593675" y="629208"/>
                      <a:pt x="620751" y="660152"/>
                    </a:cubicBezTo>
                    <a:cubicBezTo>
                      <a:pt x="627811" y="668221"/>
                      <a:pt x="632646" y="677994"/>
                      <a:pt x="638593" y="686915"/>
                    </a:cubicBezTo>
                    <a:cubicBezTo>
                      <a:pt x="638600" y="686926"/>
                      <a:pt x="656427" y="713667"/>
                      <a:pt x="656435" y="713678"/>
                    </a:cubicBezTo>
                    <a:cubicBezTo>
                      <a:pt x="660896" y="719625"/>
                      <a:pt x="665496" y="725471"/>
                      <a:pt x="669817" y="731520"/>
                    </a:cubicBezTo>
                    <a:cubicBezTo>
                      <a:pt x="672933" y="735882"/>
                      <a:pt x="675306" y="740784"/>
                      <a:pt x="678738" y="744902"/>
                    </a:cubicBezTo>
                    <a:cubicBezTo>
                      <a:pt x="682776" y="749748"/>
                      <a:pt x="687659" y="753823"/>
                      <a:pt x="692119" y="758283"/>
                    </a:cubicBezTo>
                    <a:cubicBezTo>
                      <a:pt x="695747" y="769167"/>
                      <a:pt x="696852" y="776399"/>
                      <a:pt x="705500" y="785046"/>
                    </a:cubicBezTo>
                    <a:cubicBezTo>
                      <a:pt x="709291" y="788837"/>
                      <a:pt x="714421" y="790993"/>
                      <a:pt x="718882" y="793967"/>
                    </a:cubicBezTo>
                    <a:cubicBezTo>
                      <a:pt x="747600" y="837046"/>
                      <a:pt x="704702" y="769017"/>
                      <a:pt x="732263" y="829651"/>
                    </a:cubicBezTo>
                    <a:cubicBezTo>
                      <a:pt x="736700" y="839412"/>
                      <a:pt x="746714" y="846243"/>
                      <a:pt x="750105" y="856414"/>
                    </a:cubicBezTo>
                    <a:cubicBezTo>
                      <a:pt x="752469" y="863505"/>
                      <a:pt x="756282" y="878854"/>
                      <a:pt x="763487" y="883177"/>
                    </a:cubicBezTo>
                    <a:cubicBezTo>
                      <a:pt x="774380" y="889713"/>
                      <a:pt x="787276" y="892098"/>
                      <a:pt x="799171" y="896558"/>
                    </a:cubicBezTo>
                    <a:cubicBezTo>
                      <a:pt x="803631" y="895071"/>
                      <a:pt x="808347" y="889995"/>
                      <a:pt x="812552" y="892098"/>
                    </a:cubicBezTo>
                    <a:cubicBezTo>
                      <a:pt x="816757" y="894201"/>
                      <a:pt x="814405" y="901567"/>
                      <a:pt x="817013" y="905479"/>
                    </a:cubicBezTo>
                    <a:cubicBezTo>
                      <a:pt x="820512" y="910728"/>
                      <a:pt x="825934" y="914400"/>
                      <a:pt x="830394" y="918861"/>
                    </a:cubicBezTo>
                    <a:cubicBezTo>
                      <a:pt x="841125" y="961782"/>
                      <a:pt x="824533" y="911358"/>
                      <a:pt x="852697" y="950084"/>
                    </a:cubicBezTo>
                    <a:cubicBezTo>
                      <a:pt x="864968" y="966957"/>
                      <a:pt x="869045" y="981290"/>
                      <a:pt x="874999" y="999150"/>
                    </a:cubicBezTo>
                    <a:cubicBezTo>
                      <a:pt x="873721" y="1011933"/>
                      <a:pt x="874114" y="1041064"/>
                      <a:pt x="866078" y="1057136"/>
                    </a:cubicBezTo>
                    <a:cubicBezTo>
                      <a:pt x="863681" y="1061931"/>
                      <a:pt x="860131" y="1066057"/>
                      <a:pt x="857157" y="1070517"/>
                    </a:cubicBezTo>
                    <a:cubicBezTo>
                      <a:pt x="855670" y="1074978"/>
                      <a:pt x="854800" y="1079693"/>
                      <a:pt x="852697" y="1083899"/>
                    </a:cubicBezTo>
                    <a:cubicBezTo>
                      <a:pt x="850300" y="1088694"/>
                      <a:pt x="845888" y="1092353"/>
                      <a:pt x="843776" y="1097280"/>
                    </a:cubicBezTo>
                    <a:cubicBezTo>
                      <a:pt x="841361" y="1102915"/>
                      <a:pt x="840802" y="1109175"/>
                      <a:pt x="839315" y="1115122"/>
                    </a:cubicBezTo>
                    <a:cubicBezTo>
                      <a:pt x="842119" y="1140352"/>
                      <a:pt x="841401" y="1159438"/>
                      <a:pt x="852697" y="1182030"/>
                    </a:cubicBezTo>
                    <a:cubicBezTo>
                      <a:pt x="856021" y="1188679"/>
                      <a:pt x="862138" y="1193567"/>
                      <a:pt x="866078" y="1199871"/>
                    </a:cubicBezTo>
                    <a:cubicBezTo>
                      <a:pt x="874580" y="1213474"/>
                      <a:pt x="873582" y="1219464"/>
                      <a:pt x="883920" y="1231095"/>
                    </a:cubicBezTo>
                    <a:cubicBezTo>
                      <a:pt x="892302" y="1240525"/>
                      <a:pt x="903685" y="1247361"/>
                      <a:pt x="910683" y="1257858"/>
                    </a:cubicBezTo>
                    <a:cubicBezTo>
                      <a:pt x="923103" y="1276488"/>
                      <a:pt x="915814" y="1267448"/>
                      <a:pt x="932985" y="1284621"/>
                    </a:cubicBezTo>
                    <a:cubicBezTo>
                      <a:pt x="938074" y="1299887"/>
                      <a:pt x="944925" y="1328265"/>
                      <a:pt x="959748" y="1338147"/>
                    </a:cubicBezTo>
                    <a:lnTo>
                      <a:pt x="973130" y="1347068"/>
                    </a:lnTo>
                    <a:cubicBezTo>
                      <a:pt x="987116" y="1403012"/>
                      <a:pt x="990490" y="1390107"/>
                      <a:pt x="982051" y="1440738"/>
                    </a:cubicBezTo>
                    <a:cubicBezTo>
                      <a:pt x="981278" y="1445376"/>
                      <a:pt x="980915" y="1450794"/>
                      <a:pt x="977590" y="1454119"/>
                    </a:cubicBezTo>
                    <a:cubicBezTo>
                      <a:pt x="949464" y="1482244"/>
                      <a:pt x="959881" y="1465204"/>
                      <a:pt x="937446" y="1476422"/>
                    </a:cubicBezTo>
                    <a:cubicBezTo>
                      <a:pt x="906647" y="1491822"/>
                      <a:pt x="943349" y="1480522"/>
                      <a:pt x="906222" y="1489803"/>
                    </a:cubicBezTo>
                    <a:cubicBezTo>
                      <a:pt x="900968" y="1489399"/>
                      <a:pt x="848434" y="1488614"/>
                      <a:pt x="830394" y="1480882"/>
                    </a:cubicBezTo>
                    <a:cubicBezTo>
                      <a:pt x="769901" y="1454955"/>
                      <a:pt x="859990" y="1486284"/>
                      <a:pt x="803631" y="1467501"/>
                    </a:cubicBezTo>
                    <a:cubicBezTo>
                      <a:pt x="765285" y="1441936"/>
                      <a:pt x="813802" y="1472587"/>
                      <a:pt x="776868" y="1454119"/>
                    </a:cubicBezTo>
                    <a:cubicBezTo>
                      <a:pt x="747581" y="1439475"/>
                      <a:pt x="782749" y="1447782"/>
                      <a:pt x="736724" y="1436277"/>
                    </a:cubicBezTo>
                    <a:cubicBezTo>
                      <a:pt x="709763" y="1429538"/>
                      <a:pt x="724691" y="1433754"/>
                      <a:pt x="692119" y="1422896"/>
                    </a:cubicBezTo>
                    <a:cubicBezTo>
                      <a:pt x="687659" y="1421409"/>
                      <a:pt x="682650" y="1421043"/>
                      <a:pt x="678738" y="1418435"/>
                    </a:cubicBezTo>
                    <a:cubicBezTo>
                      <a:pt x="674277" y="1415461"/>
                      <a:pt x="669474" y="1412946"/>
                      <a:pt x="665356" y="1409514"/>
                    </a:cubicBezTo>
                    <a:cubicBezTo>
                      <a:pt x="660510" y="1405476"/>
                      <a:pt x="657223" y="1399632"/>
                      <a:pt x="651975" y="1396133"/>
                    </a:cubicBezTo>
                    <a:cubicBezTo>
                      <a:pt x="648063" y="1393525"/>
                      <a:pt x="642799" y="1393775"/>
                      <a:pt x="638593" y="1391672"/>
                    </a:cubicBezTo>
                    <a:cubicBezTo>
                      <a:pt x="633798" y="1389275"/>
                      <a:pt x="630007" y="1385148"/>
                      <a:pt x="625212" y="1382751"/>
                    </a:cubicBezTo>
                    <a:cubicBezTo>
                      <a:pt x="614556" y="1377423"/>
                      <a:pt x="601102" y="1373229"/>
                      <a:pt x="589528" y="1369370"/>
                    </a:cubicBezTo>
                    <a:cubicBezTo>
                      <a:pt x="588041" y="1364910"/>
                      <a:pt x="587170" y="1360194"/>
                      <a:pt x="585067" y="1355989"/>
                    </a:cubicBezTo>
                    <a:cubicBezTo>
                      <a:pt x="574165" y="1334186"/>
                      <a:pt x="577291" y="1351647"/>
                      <a:pt x="571686" y="1329226"/>
                    </a:cubicBezTo>
                    <a:cubicBezTo>
                      <a:pt x="570299" y="1323676"/>
                      <a:pt x="563523" y="1281899"/>
                      <a:pt x="558304" y="1280160"/>
                    </a:cubicBezTo>
                    <a:lnTo>
                      <a:pt x="544923" y="1275700"/>
                    </a:lnTo>
                    <a:cubicBezTo>
                      <a:pt x="541949" y="1271239"/>
                      <a:pt x="539434" y="1266436"/>
                      <a:pt x="536002" y="1262318"/>
                    </a:cubicBezTo>
                    <a:cubicBezTo>
                      <a:pt x="531964" y="1257472"/>
                      <a:pt x="525182" y="1254701"/>
                      <a:pt x="522620" y="1248937"/>
                    </a:cubicBezTo>
                    <a:cubicBezTo>
                      <a:pt x="518947" y="1240672"/>
                      <a:pt x="521020" y="1230754"/>
                      <a:pt x="518160" y="1222174"/>
                    </a:cubicBezTo>
                    <a:cubicBezTo>
                      <a:pt x="516465" y="1217088"/>
                      <a:pt x="511637" y="1213587"/>
                      <a:pt x="509239" y="1208792"/>
                    </a:cubicBezTo>
                    <a:cubicBezTo>
                      <a:pt x="507136" y="1204587"/>
                      <a:pt x="506429" y="1199813"/>
                      <a:pt x="504778" y="1195411"/>
                    </a:cubicBezTo>
                    <a:cubicBezTo>
                      <a:pt x="501967" y="1187914"/>
                      <a:pt x="499692" y="1180138"/>
                      <a:pt x="495858" y="1173109"/>
                    </a:cubicBezTo>
                    <a:cubicBezTo>
                      <a:pt x="480990" y="1145850"/>
                      <a:pt x="483963" y="1150311"/>
                      <a:pt x="464634" y="1137425"/>
                    </a:cubicBezTo>
                    <a:cubicBezTo>
                      <a:pt x="461660" y="1132964"/>
                      <a:pt x="459504" y="1127834"/>
                      <a:pt x="455713" y="1124043"/>
                    </a:cubicBezTo>
                    <a:cubicBezTo>
                      <a:pt x="451922" y="1120252"/>
                      <a:pt x="443845" y="1120265"/>
                      <a:pt x="442332" y="1115122"/>
                    </a:cubicBezTo>
                    <a:cubicBezTo>
                      <a:pt x="418676" y="1034689"/>
                      <a:pt x="462744" y="1051882"/>
                      <a:pt x="397727" y="1043754"/>
                    </a:cubicBezTo>
                    <a:cubicBezTo>
                      <a:pt x="384640" y="1033939"/>
                      <a:pt x="377487" y="1031668"/>
                      <a:pt x="370964" y="1016991"/>
                    </a:cubicBezTo>
                    <a:cubicBezTo>
                      <a:pt x="367145" y="1008398"/>
                      <a:pt x="367259" y="998053"/>
                      <a:pt x="362043" y="990229"/>
                    </a:cubicBezTo>
                    <a:cubicBezTo>
                      <a:pt x="359069" y="985768"/>
                      <a:pt x="355520" y="981642"/>
                      <a:pt x="353122" y="976847"/>
                    </a:cubicBezTo>
                    <a:cubicBezTo>
                      <a:pt x="351019" y="972642"/>
                      <a:pt x="351986" y="966791"/>
                      <a:pt x="348661" y="963466"/>
                    </a:cubicBezTo>
                    <a:cubicBezTo>
                      <a:pt x="341079" y="955885"/>
                      <a:pt x="321898" y="945624"/>
                      <a:pt x="321898" y="945624"/>
                    </a:cubicBezTo>
                    <a:cubicBezTo>
                      <a:pt x="320411" y="941163"/>
                      <a:pt x="319384" y="936522"/>
                      <a:pt x="317438" y="932242"/>
                    </a:cubicBezTo>
                    <a:cubicBezTo>
                      <a:pt x="311935" y="920135"/>
                      <a:pt x="299596" y="896558"/>
                      <a:pt x="299596" y="896558"/>
                    </a:cubicBezTo>
                    <a:cubicBezTo>
                      <a:pt x="291375" y="863669"/>
                      <a:pt x="300208" y="893524"/>
                      <a:pt x="286215" y="860874"/>
                    </a:cubicBezTo>
                    <a:cubicBezTo>
                      <a:pt x="275135" y="835021"/>
                      <a:pt x="289976" y="859827"/>
                      <a:pt x="272833" y="834111"/>
                    </a:cubicBezTo>
                    <a:cubicBezTo>
                      <a:pt x="260301" y="796513"/>
                      <a:pt x="273458" y="839740"/>
                      <a:pt x="263912" y="753823"/>
                    </a:cubicBezTo>
                    <a:cubicBezTo>
                      <a:pt x="263199" y="747410"/>
                      <a:pt x="255855" y="730609"/>
                      <a:pt x="250531" y="727060"/>
                    </a:cubicBezTo>
                    <a:cubicBezTo>
                      <a:pt x="245430" y="723659"/>
                      <a:pt x="238636" y="724086"/>
                      <a:pt x="232689" y="722599"/>
                    </a:cubicBezTo>
                    <a:cubicBezTo>
                      <a:pt x="223768" y="716652"/>
                      <a:pt x="211873" y="713678"/>
                      <a:pt x="205926" y="704757"/>
                    </a:cubicBezTo>
                    <a:cubicBezTo>
                      <a:pt x="185110" y="673533"/>
                      <a:pt x="197005" y="683941"/>
                      <a:pt x="174702" y="669073"/>
                    </a:cubicBezTo>
                    <a:cubicBezTo>
                      <a:pt x="173215" y="664613"/>
                      <a:pt x="172345" y="659897"/>
                      <a:pt x="170242" y="655692"/>
                    </a:cubicBezTo>
                    <a:cubicBezTo>
                      <a:pt x="167845" y="650897"/>
                      <a:pt x="163203" y="647330"/>
                      <a:pt x="161321" y="642311"/>
                    </a:cubicBezTo>
                    <a:cubicBezTo>
                      <a:pt x="144785" y="598217"/>
                      <a:pt x="168860" y="638007"/>
                      <a:pt x="147939" y="606627"/>
                    </a:cubicBezTo>
                    <a:cubicBezTo>
                      <a:pt x="137323" y="574778"/>
                      <a:pt x="146842" y="585080"/>
                      <a:pt x="125637" y="570943"/>
                    </a:cubicBezTo>
                    <a:cubicBezTo>
                      <a:pt x="122663" y="564996"/>
                      <a:pt x="119185" y="559275"/>
                      <a:pt x="116716" y="553101"/>
                    </a:cubicBezTo>
                    <a:cubicBezTo>
                      <a:pt x="113224" y="544370"/>
                      <a:pt x="113011" y="534162"/>
                      <a:pt x="107795" y="526338"/>
                    </a:cubicBezTo>
                    <a:lnTo>
                      <a:pt x="98874" y="512956"/>
                    </a:lnTo>
                    <a:cubicBezTo>
                      <a:pt x="88813" y="472711"/>
                      <a:pt x="93830" y="488904"/>
                      <a:pt x="85493" y="463891"/>
                    </a:cubicBezTo>
                    <a:cubicBezTo>
                      <a:pt x="84006" y="453483"/>
                      <a:pt x="82193" y="443117"/>
                      <a:pt x="81032" y="432668"/>
                    </a:cubicBezTo>
                    <a:cubicBezTo>
                      <a:pt x="79218" y="416346"/>
                      <a:pt x="78895" y="399860"/>
                      <a:pt x="76572" y="383602"/>
                    </a:cubicBezTo>
                    <a:cubicBezTo>
                      <a:pt x="75907" y="378948"/>
                      <a:pt x="73251" y="374782"/>
                      <a:pt x="72111" y="370221"/>
                    </a:cubicBezTo>
                    <a:cubicBezTo>
                      <a:pt x="65738" y="344727"/>
                      <a:pt x="70065" y="352992"/>
                      <a:pt x="63190" y="330076"/>
                    </a:cubicBezTo>
                    <a:cubicBezTo>
                      <a:pt x="60488" y="321069"/>
                      <a:pt x="57243" y="312234"/>
                      <a:pt x="54269" y="303313"/>
                    </a:cubicBezTo>
                    <a:cubicBezTo>
                      <a:pt x="43579" y="271242"/>
                      <a:pt x="56545" y="311280"/>
                      <a:pt x="45348" y="272090"/>
                    </a:cubicBezTo>
                    <a:cubicBezTo>
                      <a:pt x="44056" y="267569"/>
                      <a:pt x="43496" y="262621"/>
                      <a:pt x="40888" y="258709"/>
                    </a:cubicBezTo>
                    <a:cubicBezTo>
                      <a:pt x="37389" y="253460"/>
                      <a:pt x="31967" y="249788"/>
                      <a:pt x="27506" y="245327"/>
                    </a:cubicBezTo>
                    <a:cubicBezTo>
                      <a:pt x="18630" y="218698"/>
                      <a:pt x="20757" y="228482"/>
                      <a:pt x="18585" y="182880"/>
                    </a:cubicBezTo>
                    <a:cubicBezTo>
                      <a:pt x="11691" y="38103"/>
                      <a:pt x="0" y="53526"/>
                      <a:pt x="743" y="26763"/>
                    </a:cubicBezTo>
                    <a:close/>
                  </a:path>
                </a:pathLst>
              </a:custGeom>
              <a:solidFill>
                <a:srgbClr val="558ED5">
                  <a:alpha val="50196"/>
                </a:srgbClr>
              </a:solidFill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10306" name="TextBox 54"/>
              <p:cNvSpPr txBox="1">
                <a:spLocks noChangeArrowheads="1"/>
              </p:cNvSpPr>
              <p:nvPr/>
            </p:nvSpPr>
            <p:spPr bwMode="auto">
              <a:xfrm>
                <a:off x="6555825" y="1949514"/>
                <a:ext cx="4459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sz="2000" b="1">
                    <a:solidFill>
                      <a:schemeClr val="bg1"/>
                    </a:solidFill>
                    <a:latin typeface="Calibri" pitchFamily="34" charset="0"/>
                    <a:cs typeface="Cordia New" pitchFamily="34" charset="-34"/>
                  </a:rPr>
                  <a:t>ม.6</a:t>
                </a:r>
              </a:p>
            </p:txBody>
          </p:sp>
        </p:grpSp>
        <p:grpSp>
          <p:nvGrpSpPr>
            <p:cNvPr id="10274" name="กลุ่ม 22"/>
            <p:cNvGrpSpPr>
              <a:grpSpLocks/>
            </p:cNvGrpSpPr>
            <p:nvPr/>
          </p:nvGrpSpPr>
          <p:grpSpPr bwMode="auto">
            <a:xfrm>
              <a:off x="6523271" y="3086981"/>
              <a:ext cx="1097193" cy="888533"/>
              <a:chOff x="6523271" y="3086981"/>
              <a:chExt cx="1097193" cy="888533"/>
            </a:xfrm>
          </p:grpSpPr>
          <p:sp>
            <p:nvSpPr>
              <p:cNvPr id="52" name="รูปแบบอิสระ 51"/>
              <p:cNvSpPr/>
              <p:nvPr/>
            </p:nvSpPr>
            <p:spPr>
              <a:xfrm>
                <a:off x="6523240" y="3086807"/>
                <a:ext cx="1096880" cy="889003"/>
              </a:xfrm>
              <a:custGeom>
                <a:avLst/>
                <a:gdLst>
                  <a:gd name="connsiteX0" fmla="*/ 25123 w 1232586"/>
                  <a:gd name="connsiteY0" fmla="*/ 423746 h 758283"/>
                  <a:gd name="connsiteX1" fmla="*/ 29583 w 1232586"/>
                  <a:gd name="connsiteY1" fmla="*/ 334536 h 758283"/>
                  <a:gd name="connsiteX2" fmla="*/ 34044 w 1232586"/>
                  <a:gd name="connsiteY2" fmla="*/ 316694 h 758283"/>
                  <a:gd name="connsiteX3" fmla="*/ 56346 w 1232586"/>
                  <a:gd name="connsiteY3" fmla="*/ 289931 h 758283"/>
                  <a:gd name="connsiteX4" fmla="*/ 51886 w 1232586"/>
                  <a:gd name="connsiteY4" fmla="*/ 254247 h 758283"/>
                  <a:gd name="connsiteX5" fmla="*/ 42965 w 1232586"/>
                  <a:gd name="connsiteY5" fmla="*/ 240866 h 758283"/>
                  <a:gd name="connsiteX6" fmla="*/ 29583 w 1232586"/>
                  <a:gd name="connsiteY6" fmla="*/ 214103 h 758283"/>
                  <a:gd name="connsiteX7" fmla="*/ 60807 w 1232586"/>
                  <a:gd name="connsiteY7" fmla="*/ 169498 h 758283"/>
                  <a:gd name="connsiteX8" fmla="*/ 74188 w 1232586"/>
                  <a:gd name="connsiteY8" fmla="*/ 165038 h 758283"/>
                  <a:gd name="connsiteX9" fmla="*/ 83109 w 1232586"/>
                  <a:gd name="connsiteY9" fmla="*/ 151656 h 758283"/>
                  <a:gd name="connsiteX10" fmla="*/ 87570 w 1232586"/>
                  <a:gd name="connsiteY10" fmla="*/ 138275 h 758283"/>
                  <a:gd name="connsiteX11" fmla="*/ 100951 w 1232586"/>
                  <a:gd name="connsiteY11" fmla="*/ 129354 h 758283"/>
                  <a:gd name="connsiteX12" fmla="*/ 141096 w 1232586"/>
                  <a:gd name="connsiteY12" fmla="*/ 98130 h 758283"/>
                  <a:gd name="connsiteX13" fmla="*/ 185701 w 1232586"/>
                  <a:gd name="connsiteY13" fmla="*/ 84749 h 758283"/>
                  <a:gd name="connsiteX14" fmla="*/ 212463 w 1232586"/>
                  <a:gd name="connsiteY14" fmla="*/ 75828 h 758283"/>
                  <a:gd name="connsiteX15" fmla="*/ 225845 w 1232586"/>
                  <a:gd name="connsiteY15" fmla="*/ 71367 h 758283"/>
                  <a:gd name="connsiteX16" fmla="*/ 248147 w 1232586"/>
                  <a:gd name="connsiteY16" fmla="*/ 66907 h 758283"/>
                  <a:gd name="connsiteX17" fmla="*/ 279371 w 1232586"/>
                  <a:gd name="connsiteY17" fmla="*/ 53526 h 758283"/>
                  <a:gd name="connsiteX18" fmla="*/ 292752 w 1232586"/>
                  <a:gd name="connsiteY18" fmla="*/ 49065 h 758283"/>
                  <a:gd name="connsiteX19" fmla="*/ 310594 w 1232586"/>
                  <a:gd name="connsiteY19" fmla="*/ 26763 h 758283"/>
                  <a:gd name="connsiteX20" fmla="*/ 346278 w 1232586"/>
                  <a:gd name="connsiteY20" fmla="*/ 8921 h 758283"/>
                  <a:gd name="connsiteX21" fmla="*/ 359660 w 1232586"/>
                  <a:gd name="connsiteY21" fmla="*/ 0 h 758283"/>
                  <a:gd name="connsiteX22" fmla="*/ 422106 w 1232586"/>
                  <a:gd name="connsiteY22" fmla="*/ 4460 h 758283"/>
                  <a:gd name="connsiteX23" fmla="*/ 444409 w 1232586"/>
                  <a:gd name="connsiteY23" fmla="*/ 8921 h 758283"/>
                  <a:gd name="connsiteX24" fmla="*/ 448869 w 1232586"/>
                  <a:gd name="connsiteY24" fmla="*/ 26763 h 758283"/>
                  <a:gd name="connsiteX25" fmla="*/ 475632 w 1232586"/>
                  <a:gd name="connsiteY25" fmla="*/ 44605 h 758283"/>
                  <a:gd name="connsiteX26" fmla="*/ 489014 w 1232586"/>
                  <a:gd name="connsiteY26" fmla="*/ 53526 h 758283"/>
                  <a:gd name="connsiteX27" fmla="*/ 529158 w 1232586"/>
                  <a:gd name="connsiteY27" fmla="*/ 62446 h 758283"/>
                  <a:gd name="connsiteX28" fmla="*/ 555921 w 1232586"/>
                  <a:gd name="connsiteY28" fmla="*/ 71367 h 758283"/>
                  <a:gd name="connsiteX29" fmla="*/ 582684 w 1232586"/>
                  <a:gd name="connsiteY29" fmla="*/ 98130 h 758283"/>
                  <a:gd name="connsiteX30" fmla="*/ 596065 w 1232586"/>
                  <a:gd name="connsiteY30" fmla="*/ 111512 h 758283"/>
                  <a:gd name="connsiteX31" fmla="*/ 618368 w 1232586"/>
                  <a:gd name="connsiteY31" fmla="*/ 115972 h 758283"/>
                  <a:gd name="connsiteX32" fmla="*/ 631749 w 1232586"/>
                  <a:gd name="connsiteY32" fmla="*/ 120433 h 758283"/>
                  <a:gd name="connsiteX33" fmla="*/ 658512 w 1232586"/>
                  <a:gd name="connsiteY33" fmla="*/ 124893 h 758283"/>
                  <a:gd name="connsiteX34" fmla="*/ 689736 w 1232586"/>
                  <a:gd name="connsiteY34" fmla="*/ 133814 h 758283"/>
                  <a:gd name="connsiteX35" fmla="*/ 720959 w 1232586"/>
                  <a:gd name="connsiteY35" fmla="*/ 138275 h 758283"/>
                  <a:gd name="connsiteX36" fmla="*/ 747722 w 1232586"/>
                  <a:gd name="connsiteY36" fmla="*/ 142735 h 758283"/>
                  <a:gd name="connsiteX37" fmla="*/ 792327 w 1232586"/>
                  <a:gd name="connsiteY37" fmla="*/ 151656 h 758283"/>
                  <a:gd name="connsiteX38" fmla="*/ 881537 w 1232586"/>
                  <a:gd name="connsiteY38" fmla="*/ 156117 h 758283"/>
                  <a:gd name="connsiteX39" fmla="*/ 903839 w 1232586"/>
                  <a:gd name="connsiteY39" fmla="*/ 160577 h 758283"/>
                  <a:gd name="connsiteX40" fmla="*/ 930602 w 1232586"/>
                  <a:gd name="connsiteY40" fmla="*/ 178419 h 758283"/>
                  <a:gd name="connsiteX41" fmla="*/ 943983 w 1232586"/>
                  <a:gd name="connsiteY41" fmla="*/ 187340 h 758283"/>
                  <a:gd name="connsiteX42" fmla="*/ 961825 w 1232586"/>
                  <a:gd name="connsiteY42" fmla="*/ 191801 h 758283"/>
                  <a:gd name="connsiteX43" fmla="*/ 988588 w 1232586"/>
                  <a:gd name="connsiteY43" fmla="*/ 200722 h 758283"/>
                  <a:gd name="connsiteX44" fmla="*/ 1019812 w 1232586"/>
                  <a:gd name="connsiteY44" fmla="*/ 209643 h 758283"/>
                  <a:gd name="connsiteX45" fmla="*/ 1033193 w 1232586"/>
                  <a:gd name="connsiteY45" fmla="*/ 218564 h 758283"/>
                  <a:gd name="connsiteX46" fmla="*/ 1059956 w 1232586"/>
                  <a:gd name="connsiteY46" fmla="*/ 227485 h 758283"/>
                  <a:gd name="connsiteX47" fmla="*/ 1073338 w 1232586"/>
                  <a:gd name="connsiteY47" fmla="*/ 236406 h 758283"/>
                  <a:gd name="connsiteX48" fmla="*/ 1091180 w 1232586"/>
                  <a:gd name="connsiteY48" fmla="*/ 249787 h 758283"/>
                  <a:gd name="connsiteX49" fmla="*/ 1104561 w 1232586"/>
                  <a:gd name="connsiteY49" fmla="*/ 254247 h 758283"/>
                  <a:gd name="connsiteX50" fmla="*/ 1117943 w 1232586"/>
                  <a:gd name="connsiteY50" fmla="*/ 263168 h 758283"/>
                  <a:gd name="connsiteX51" fmla="*/ 1131324 w 1232586"/>
                  <a:gd name="connsiteY51" fmla="*/ 267629 h 758283"/>
                  <a:gd name="connsiteX52" fmla="*/ 1144705 w 1232586"/>
                  <a:gd name="connsiteY52" fmla="*/ 281010 h 758283"/>
                  <a:gd name="connsiteX53" fmla="*/ 1171468 w 1232586"/>
                  <a:gd name="connsiteY53" fmla="*/ 298852 h 758283"/>
                  <a:gd name="connsiteX54" fmla="*/ 1189310 w 1232586"/>
                  <a:gd name="connsiteY54" fmla="*/ 307773 h 758283"/>
                  <a:gd name="connsiteX55" fmla="*/ 1211613 w 1232586"/>
                  <a:gd name="connsiteY55" fmla="*/ 338997 h 758283"/>
                  <a:gd name="connsiteX56" fmla="*/ 1220534 w 1232586"/>
                  <a:gd name="connsiteY56" fmla="*/ 352378 h 758283"/>
                  <a:gd name="connsiteX57" fmla="*/ 1216073 w 1232586"/>
                  <a:gd name="connsiteY57" fmla="*/ 490653 h 758283"/>
                  <a:gd name="connsiteX58" fmla="*/ 1198231 w 1232586"/>
                  <a:gd name="connsiteY58" fmla="*/ 495114 h 758283"/>
                  <a:gd name="connsiteX59" fmla="*/ 1184850 w 1232586"/>
                  <a:gd name="connsiteY59" fmla="*/ 499574 h 758283"/>
                  <a:gd name="connsiteX60" fmla="*/ 1144705 w 1232586"/>
                  <a:gd name="connsiteY60" fmla="*/ 495114 h 758283"/>
                  <a:gd name="connsiteX61" fmla="*/ 1117943 w 1232586"/>
                  <a:gd name="connsiteY61" fmla="*/ 486193 h 758283"/>
                  <a:gd name="connsiteX62" fmla="*/ 1091180 w 1232586"/>
                  <a:gd name="connsiteY62" fmla="*/ 472811 h 758283"/>
                  <a:gd name="connsiteX63" fmla="*/ 1064417 w 1232586"/>
                  <a:gd name="connsiteY63" fmla="*/ 459430 h 758283"/>
                  <a:gd name="connsiteX64" fmla="*/ 1024272 w 1232586"/>
                  <a:gd name="connsiteY64" fmla="*/ 428206 h 758283"/>
                  <a:gd name="connsiteX65" fmla="*/ 1010891 w 1232586"/>
                  <a:gd name="connsiteY65" fmla="*/ 419286 h 758283"/>
                  <a:gd name="connsiteX66" fmla="*/ 988588 w 1232586"/>
                  <a:gd name="connsiteY66" fmla="*/ 410365 h 758283"/>
                  <a:gd name="connsiteX67" fmla="*/ 975207 w 1232586"/>
                  <a:gd name="connsiteY67" fmla="*/ 405904 h 758283"/>
                  <a:gd name="connsiteX68" fmla="*/ 935063 w 1232586"/>
                  <a:gd name="connsiteY68" fmla="*/ 392523 h 758283"/>
                  <a:gd name="connsiteX69" fmla="*/ 908300 w 1232586"/>
                  <a:gd name="connsiteY69" fmla="*/ 374681 h 758283"/>
                  <a:gd name="connsiteX70" fmla="*/ 877076 w 1232586"/>
                  <a:gd name="connsiteY70" fmla="*/ 365760 h 758283"/>
                  <a:gd name="connsiteX71" fmla="*/ 828011 w 1232586"/>
                  <a:gd name="connsiteY71" fmla="*/ 361299 h 758283"/>
                  <a:gd name="connsiteX72" fmla="*/ 814629 w 1232586"/>
                  <a:gd name="connsiteY72" fmla="*/ 356839 h 758283"/>
                  <a:gd name="connsiteX73" fmla="*/ 787866 w 1232586"/>
                  <a:gd name="connsiteY73" fmla="*/ 361299 h 758283"/>
                  <a:gd name="connsiteX74" fmla="*/ 756643 w 1232586"/>
                  <a:gd name="connsiteY74" fmla="*/ 374681 h 758283"/>
                  <a:gd name="connsiteX75" fmla="*/ 743262 w 1232586"/>
                  <a:gd name="connsiteY75" fmla="*/ 383602 h 758283"/>
                  <a:gd name="connsiteX76" fmla="*/ 716499 w 1232586"/>
                  <a:gd name="connsiteY76" fmla="*/ 410365 h 758283"/>
                  <a:gd name="connsiteX77" fmla="*/ 694196 w 1232586"/>
                  <a:gd name="connsiteY77" fmla="*/ 437127 h 758283"/>
                  <a:gd name="connsiteX78" fmla="*/ 689736 w 1232586"/>
                  <a:gd name="connsiteY78" fmla="*/ 450509 h 758283"/>
                  <a:gd name="connsiteX79" fmla="*/ 685275 w 1232586"/>
                  <a:gd name="connsiteY79" fmla="*/ 530798 h 758283"/>
                  <a:gd name="connsiteX80" fmla="*/ 658512 w 1232586"/>
                  <a:gd name="connsiteY80" fmla="*/ 544179 h 758283"/>
                  <a:gd name="connsiteX81" fmla="*/ 645131 w 1232586"/>
                  <a:gd name="connsiteY81" fmla="*/ 539719 h 758283"/>
                  <a:gd name="connsiteX82" fmla="*/ 631749 w 1232586"/>
                  <a:gd name="connsiteY82" fmla="*/ 530798 h 758283"/>
                  <a:gd name="connsiteX83" fmla="*/ 524698 w 1232586"/>
                  <a:gd name="connsiteY83" fmla="*/ 535258 h 758283"/>
                  <a:gd name="connsiteX84" fmla="*/ 511316 w 1232586"/>
                  <a:gd name="connsiteY84" fmla="*/ 544179 h 758283"/>
                  <a:gd name="connsiteX85" fmla="*/ 497935 w 1232586"/>
                  <a:gd name="connsiteY85" fmla="*/ 570942 h 758283"/>
                  <a:gd name="connsiteX86" fmla="*/ 489014 w 1232586"/>
                  <a:gd name="connsiteY86" fmla="*/ 620007 h 758283"/>
                  <a:gd name="connsiteX87" fmla="*/ 480093 w 1232586"/>
                  <a:gd name="connsiteY87" fmla="*/ 633389 h 758283"/>
                  <a:gd name="connsiteX88" fmla="*/ 471172 w 1232586"/>
                  <a:gd name="connsiteY88" fmla="*/ 664612 h 758283"/>
                  <a:gd name="connsiteX89" fmla="*/ 457790 w 1232586"/>
                  <a:gd name="connsiteY89" fmla="*/ 673533 h 758283"/>
                  <a:gd name="connsiteX90" fmla="*/ 444409 w 1232586"/>
                  <a:gd name="connsiteY90" fmla="*/ 691375 h 758283"/>
                  <a:gd name="connsiteX91" fmla="*/ 431027 w 1232586"/>
                  <a:gd name="connsiteY91" fmla="*/ 704757 h 758283"/>
                  <a:gd name="connsiteX92" fmla="*/ 422106 w 1232586"/>
                  <a:gd name="connsiteY92" fmla="*/ 718138 h 758283"/>
                  <a:gd name="connsiteX93" fmla="*/ 408725 w 1232586"/>
                  <a:gd name="connsiteY93" fmla="*/ 722599 h 758283"/>
                  <a:gd name="connsiteX94" fmla="*/ 399804 w 1232586"/>
                  <a:gd name="connsiteY94" fmla="*/ 735980 h 758283"/>
                  <a:gd name="connsiteX95" fmla="*/ 386423 w 1232586"/>
                  <a:gd name="connsiteY95" fmla="*/ 744901 h 758283"/>
                  <a:gd name="connsiteX96" fmla="*/ 341818 w 1232586"/>
                  <a:gd name="connsiteY96" fmla="*/ 758283 h 758283"/>
                  <a:gd name="connsiteX97" fmla="*/ 328436 w 1232586"/>
                  <a:gd name="connsiteY97" fmla="*/ 749362 h 758283"/>
                  <a:gd name="connsiteX98" fmla="*/ 323976 w 1232586"/>
                  <a:gd name="connsiteY98" fmla="*/ 735980 h 758283"/>
                  <a:gd name="connsiteX99" fmla="*/ 315055 w 1232586"/>
                  <a:gd name="connsiteY99" fmla="*/ 722599 h 758283"/>
                  <a:gd name="connsiteX100" fmla="*/ 306134 w 1232586"/>
                  <a:gd name="connsiteY100" fmla="*/ 695836 h 758283"/>
                  <a:gd name="connsiteX101" fmla="*/ 301673 w 1232586"/>
                  <a:gd name="connsiteY101" fmla="*/ 682454 h 758283"/>
                  <a:gd name="connsiteX102" fmla="*/ 297213 w 1232586"/>
                  <a:gd name="connsiteY102" fmla="*/ 664612 h 758283"/>
                  <a:gd name="connsiteX103" fmla="*/ 288292 w 1232586"/>
                  <a:gd name="connsiteY103" fmla="*/ 651231 h 758283"/>
                  <a:gd name="connsiteX104" fmla="*/ 270450 w 1232586"/>
                  <a:gd name="connsiteY104" fmla="*/ 624468 h 758283"/>
                  <a:gd name="connsiteX105" fmla="*/ 265989 w 1232586"/>
                  <a:gd name="connsiteY105" fmla="*/ 597705 h 758283"/>
                  <a:gd name="connsiteX106" fmla="*/ 248147 w 1232586"/>
                  <a:gd name="connsiteY106" fmla="*/ 593245 h 758283"/>
                  <a:gd name="connsiteX107" fmla="*/ 234766 w 1232586"/>
                  <a:gd name="connsiteY107" fmla="*/ 575403 h 758283"/>
                  <a:gd name="connsiteX108" fmla="*/ 225845 w 1232586"/>
                  <a:gd name="connsiteY108" fmla="*/ 562021 h 758283"/>
                  <a:gd name="connsiteX109" fmla="*/ 212463 w 1232586"/>
                  <a:gd name="connsiteY109" fmla="*/ 544179 h 758283"/>
                  <a:gd name="connsiteX110" fmla="*/ 181240 w 1232586"/>
                  <a:gd name="connsiteY110" fmla="*/ 512956 h 758283"/>
                  <a:gd name="connsiteX111" fmla="*/ 163398 w 1232586"/>
                  <a:gd name="connsiteY111" fmla="*/ 499574 h 758283"/>
                  <a:gd name="connsiteX112" fmla="*/ 109872 w 1232586"/>
                  <a:gd name="connsiteY112" fmla="*/ 490653 h 758283"/>
                  <a:gd name="connsiteX113" fmla="*/ 78649 w 1232586"/>
                  <a:gd name="connsiteY113" fmla="*/ 459430 h 758283"/>
                  <a:gd name="connsiteX114" fmla="*/ 60807 w 1232586"/>
                  <a:gd name="connsiteY114" fmla="*/ 454969 h 758283"/>
                  <a:gd name="connsiteX115" fmla="*/ 69728 w 1232586"/>
                  <a:gd name="connsiteY115" fmla="*/ 441588 h 758283"/>
                  <a:gd name="connsiteX116" fmla="*/ 74188 w 1232586"/>
                  <a:gd name="connsiteY116" fmla="*/ 428206 h 758283"/>
                  <a:gd name="connsiteX117" fmla="*/ 16202 w 1232586"/>
                  <a:gd name="connsiteY117" fmla="*/ 428206 h 758283"/>
                  <a:gd name="connsiteX118" fmla="*/ 25123 w 1232586"/>
                  <a:gd name="connsiteY118" fmla="*/ 423746 h 758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232586" h="758283">
                    <a:moveTo>
                      <a:pt x="25123" y="423746"/>
                    </a:moveTo>
                    <a:cubicBezTo>
                      <a:pt x="27353" y="408134"/>
                      <a:pt x="27110" y="364207"/>
                      <a:pt x="29583" y="334536"/>
                    </a:cubicBezTo>
                    <a:cubicBezTo>
                      <a:pt x="30092" y="328427"/>
                      <a:pt x="31629" y="322329"/>
                      <a:pt x="34044" y="316694"/>
                    </a:cubicBezTo>
                    <a:cubicBezTo>
                      <a:pt x="38701" y="305828"/>
                      <a:pt x="48310" y="297968"/>
                      <a:pt x="56346" y="289931"/>
                    </a:cubicBezTo>
                    <a:cubicBezTo>
                      <a:pt x="54859" y="278036"/>
                      <a:pt x="55040" y="265812"/>
                      <a:pt x="51886" y="254247"/>
                    </a:cubicBezTo>
                    <a:cubicBezTo>
                      <a:pt x="50476" y="249075"/>
                      <a:pt x="45363" y="245661"/>
                      <a:pt x="42965" y="240866"/>
                    </a:cubicBezTo>
                    <a:cubicBezTo>
                      <a:pt x="24494" y="203927"/>
                      <a:pt x="55153" y="252460"/>
                      <a:pt x="29583" y="214103"/>
                    </a:cubicBezTo>
                    <a:cubicBezTo>
                      <a:pt x="30118" y="213301"/>
                      <a:pt x="55852" y="173627"/>
                      <a:pt x="60807" y="169498"/>
                    </a:cubicBezTo>
                    <a:cubicBezTo>
                      <a:pt x="64419" y="166488"/>
                      <a:pt x="69728" y="166525"/>
                      <a:pt x="74188" y="165038"/>
                    </a:cubicBezTo>
                    <a:cubicBezTo>
                      <a:pt x="77162" y="160577"/>
                      <a:pt x="80711" y="156451"/>
                      <a:pt x="83109" y="151656"/>
                    </a:cubicBezTo>
                    <a:cubicBezTo>
                      <a:pt x="85212" y="147451"/>
                      <a:pt x="84633" y="141946"/>
                      <a:pt x="87570" y="138275"/>
                    </a:cubicBezTo>
                    <a:cubicBezTo>
                      <a:pt x="90919" y="134089"/>
                      <a:pt x="96833" y="132786"/>
                      <a:pt x="100951" y="129354"/>
                    </a:cubicBezTo>
                    <a:cubicBezTo>
                      <a:pt x="118386" y="114824"/>
                      <a:pt x="115081" y="108536"/>
                      <a:pt x="141096" y="98130"/>
                    </a:cubicBezTo>
                    <a:cubicBezTo>
                      <a:pt x="188637" y="79113"/>
                      <a:pt x="138313" y="97673"/>
                      <a:pt x="185701" y="84749"/>
                    </a:cubicBezTo>
                    <a:cubicBezTo>
                      <a:pt x="194773" y="82275"/>
                      <a:pt x="203542" y="78802"/>
                      <a:pt x="212463" y="75828"/>
                    </a:cubicBezTo>
                    <a:cubicBezTo>
                      <a:pt x="216924" y="74341"/>
                      <a:pt x="221234" y="72289"/>
                      <a:pt x="225845" y="71367"/>
                    </a:cubicBezTo>
                    <a:cubicBezTo>
                      <a:pt x="233279" y="69880"/>
                      <a:pt x="240792" y="68746"/>
                      <a:pt x="248147" y="66907"/>
                    </a:cubicBezTo>
                    <a:cubicBezTo>
                      <a:pt x="264878" y="62724"/>
                      <a:pt x="261508" y="61181"/>
                      <a:pt x="279371" y="53526"/>
                    </a:cubicBezTo>
                    <a:cubicBezTo>
                      <a:pt x="283693" y="51674"/>
                      <a:pt x="288292" y="50552"/>
                      <a:pt x="292752" y="49065"/>
                    </a:cubicBezTo>
                    <a:cubicBezTo>
                      <a:pt x="298699" y="41631"/>
                      <a:pt x="302978" y="32475"/>
                      <a:pt x="310594" y="26763"/>
                    </a:cubicBezTo>
                    <a:cubicBezTo>
                      <a:pt x="321233" y="18784"/>
                      <a:pt x="335213" y="16298"/>
                      <a:pt x="346278" y="8921"/>
                    </a:cubicBezTo>
                    <a:lnTo>
                      <a:pt x="359660" y="0"/>
                    </a:lnTo>
                    <a:cubicBezTo>
                      <a:pt x="380475" y="1487"/>
                      <a:pt x="401352" y="2275"/>
                      <a:pt x="422106" y="4460"/>
                    </a:cubicBezTo>
                    <a:cubicBezTo>
                      <a:pt x="429646" y="5254"/>
                      <a:pt x="438585" y="4067"/>
                      <a:pt x="444409" y="8921"/>
                    </a:cubicBezTo>
                    <a:cubicBezTo>
                      <a:pt x="449118" y="12846"/>
                      <a:pt x="444832" y="22149"/>
                      <a:pt x="448869" y="26763"/>
                    </a:cubicBezTo>
                    <a:cubicBezTo>
                      <a:pt x="455929" y="34832"/>
                      <a:pt x="466711" y="38658"/>
                      <a:pt x="475632" y="44605"/>
                    </a:cubicBezTo>
                    <a:cubicBezTo>
                      <a:pt x="480093" y="47579"/>
                      <a:pt x="483757" y="52475"/>
                      <a:pt x="489014" y="53526"/>
                    </a:cubicBezTo>
                    <a:cubicBezTo>
                      <a:pt x="501743" y="56072"/>
                      <a:pt x="516563" y="58668"/>
                      <a:pt x="529158" y="62446"/>
                    </a:cubicBezTo>
                    <a:cubicBezTo>
                      <a:pt x="538165" y="65148"/>
                      <a:pt x="555921" y="71367"/>
                      <a:pt x="555921" y="71367"/>
                    </a:cubicBezTo>
                    <a:lnTo>
                      <a:pt x="582684" y="98130"/>
                    </a:lnTo>
                    <a:cubicBezTo>
                      <a:pt x="587144" y="102591"/>
                      <a:pt x="589879" y="110275"/>
                      <a:pt x="596065" y="111512"/>
                    </a:cubicBezTo>
                    <a:cubicBezTo>
                      <a:pt x="603499" y="112999"/>
                      <a:pt x="611013" y="114133"/>
                      <a:pt x="618368" y="115972"/>
                    </a:cubicBezTo>
                    <a:cubicBezTo>
                      <a:pt x="622929" y="117112"/>
                      <a:pt x="627159" y="119413"/>
                      <a:pt x="631749" y="120433"/>
                    </a:cubicBezTo>
                    <a:cubicBezTo>
                      <a:pt x="640578" y="122395"/>
                      <a:pt x="649591" y="123406"/>
                      <a:pt x="658512" y="124893"/>
                    </a:cubicBezTo>
                    <a:cubicBezTo>
                      <a:pt x="669982" y="128716"/>
                      <a:pt x="677408" y="131573"/>
                      <a:pt x="689736" y="133814"/>
                    </a:cubicBezTo>
                    <a:cubicBezTo>
                      <a:pt x="700080" y="135695"/>
                      <a:pt x="710568" y="136676"/>
                      <a:pt x="720959" y="138275"/>
                    </a:cubicBezTo>
                    <a:cubicBezTo>
                      <a:pt x="729898" y="139650"/>
                      <a:pt x="738854" y="140961"/>
                      <a:pt x="747722" y="142735"/>
                    </a:cubicBezTo>
                    <a:cubicBezTo>
                      <a:pt x="768943" y="146979"/>
                      <a:pt x="767475" y="149744"/>
                      <a:pt x="792327" y="151656"/>
                    </a:cubicBezTo>
                    <a:cubicBezTo>
                      <a:pt x="822013" y="153940"/>
                      <a:pt x="851800" y="154630"/>
                      <a:pt x="881537" y="156117"/>
                    </a:cubicBezTo>
                    <a:cubicBezTo>
                      <a:pt x="888971" y="157604"/>
                      <a:pt x="896937" y="157440"/>
                      <a:pt x="903839" y="160577"/>
                    </a:cubicBezTo>
                    <a:cubicBezTo>
                      <a:pt x="913600" y="165014"/>
                      <a:pt x="921681" y="172472"/>
                      <a:pt x="930602" y="178419"/>
                    </a:cubicBezTo>
                    <a:cubicBezTo>
                      <a:pt x="935062" y="181393"/>
                      <a:pt x="938782" y="186040"/>
                      <a:pt x="943983" y="187340"/>
                    </a:cubicBezTo>
                    <a:cubicBezTo>
                      <a:pt x="949930" y="188827"/>
                      <a:pt x="955953" y="190039"/>
                      <a:pt x="961825" y="191801"/>
                    </a:cubicBezTo>
                    <a:cubicBezTo>
                      <a:pt x="970832" y="194503"/>
                      <a:pt x="979465" y="198442"/>
                      <a:pt x="988588" y="200722"/>
                    </a:cubicBezTo>
                    <a:cubicBezTo>
                      <a:pt x="994309" y="202152"/>
                      <a:pt x="1013410" y="206442"/>
                      <a:pt x="1019812" y="209643"/>
                    </a:cubicBezTo>
                    <a:cubicBezTo>
                      <a:pt x="1024607" y="212040"/>
                      <a:pt x="1028294" y="216387"/>
                      <a:pt x="1033193" y="218564"/>
                    </a:cubicBezTo>
                    <a:cubicBezTo>
                      <a:pt x="1041786" y="222383"/>
                      <a:pt x="1052132" y="222269"/>
                      <a:pt x="1059956" y="227485"/>
                    </a:cubicBezTo>
                    <a:cubicBezTo>
                      <a:pt x="1064417" y="230459"/>
                      <a:pt x="1068976" y="233290"/>
                      <a:pt x="1073338" y="236406"/>
                    </a:cubicBezTo>
                    <a:cubicBezTo>
                      <a:pt x="1079387" y="240727"/>
                      <a:pt x="1084725" y="246099"/>
                      <a:pt x="1091180" y="249787"/>
                    </a:cubicBezTo>
                    <a:cubicBezTo>
                      <a:pt x="1095262" y="252120"/>
                      <a:pt x="1100101" y="252760"/>
                      <a:pt x="1104561" y="254247"/>
                    </a:cubicBezTo>
                    <a:cubicBezTo>
                      <a:pt x="1109022" y="257221"/>
                      <a:pt x="1113148" y="260770"/>
                      <a:pt x="1117943" y="263168"/>
                    </a:cubicBezTo>
                    <a:cubicBezTo>
                      <a:pt x="1122148" y="265271"/>
                      <a:pt x="1127412" y="265021"/>
                      <a:pt x="1131324" y="267629"/>
                    </a:cubicBezTo>
                    <a:cubicBezTo>
                      <a:pt x="1136572" y="271128"/>
                      <a:pt x="1139726" y="277137"/>
                      <a:pt x="1144705" y="281010"/>
                    </a:cubicBezTo>
                    <a:cubicBezTo>
                      <a:pt x="1153168" y="287592"/>
                      <a:pt x="1161878" y="294057"/>
                      <a:pt x="1171468" y="298852"/>
                    </a:cubicBezTo>
                    <a:cubicBezTo>
                      <a:pt x="1177415" y="301826"/>
                      <a:pt x="1183899" y="303908"/>
                      <a:pt x="1189310" y="307773"/>
                    </a:cubicBezTo>
                    <a:cubicBezTo>
                      <a:pt x="1205094" y="319048"/>
                      <a:pt x="1202294" y="322690"/>
                      <a:pt x="1211613" y="338997"/>
                    </a:cubicBezTo>
                    <a:cubicBezTo>
                      <a:pt x="1214273" y="343651"/>
                      <a:pt x="1217560" y="347918"/>
                      <a:pt x="1220534" y="352378"/>
                    </a:cubicBezTo>
                    <a:cubicBezTo>
                      <a:pt x="1221765" y="376997"/>
                      <a:pt x="1232586" y="457626"/>
                      <a:pt x="1216073" y="490653"/>
                    </a:cubicBezTo>
                    <a:cubicBezTo>
                      <a:pt x="1213331" y="496136"/>
                      <a:pt x="1204126" y="493430"/>
                      <a:pt x="1198231" y="495114"/>
                    </a:cubicBezTo>
                    <a:cubicBezTo>
                      <a:pt x="1193710" y="496406"/>
                      <a:pt x="1189310" y="498087"/>
                      <a:pt x="1184850" y="499574"/>
                    </a:cubicBezTo>
                    <a:cubicBezTo>
                      <a:pt x="1171468" y="498087"/>
                      <a:pt x="1157908" y="497754"/>
                      <a:pt x="1144705" y="495114"/>
                    </a:cubicBezTo>
                    <a:cubicBezTo>
                      <a:pt x="1135484" y="493270"/>
                      <a:pt x="1117943" y="486193"/>
                      <a:pt x="1117943" y="486193"/>
                    </a:cubicBezTo>
                    <a:cubicBezTo>
                      <a:pt x="1079591" y="460626"/>
                      <a:pt x="1128115" y="491279"/>
                      <a:pt x="1091180" y="472811"/>
                    </a:cubicBezTo>
                    <a:cubicBezTo>
                      <a:pt x="1056601" y="455521"/>
                      <a:pt x="1098043" y="470638"/>
                      <a:pt x="1064417" y="459430"/>
                    </a:cubicBezTo>
                    <a:cubicBezTo>
                      <a:pt x="1043455" y="438468"/>
                      <a:pt x="1056282" y="449546"/>
                      <a:pt x="1024272" y="428206"/>
                    </a:cubicBezTo>
                    <a:cubicBezTo>
                      <a:pt x="1019812" y="425233"/>
                      <a:pt x="1015868" y="421277"/>
                      <a:pt x="1010891" y="419286"/>
                    </a:cubicBezTo>
                    <a:cubicBezTo>
                      <a:pt x="1003457" y="416312"/>
                      <a:pt x="996085" y="413177"/>
                      <a:pt x="988588" y="410365"/>
                    </a:cubicBezTo>
                    <a:cubicBezTo>
                      <a:pt x="984186" y="408714"/>
                      <a:pt x="979528" y="407756"/>
                      <a:pt x="975207" y="405904"/>
                    </a:cubicBezTo>
                    <a:cubicBezTo>
                      <a:pt x="942893" y="392055"/>
                      <a:pt x="972654" y="400040"/>
                      <a:pt x="935063" y="392523"/>
                    </a:cubicBezTo>
                    <a:cubicBezTo>
                      <a:pt x="926142" y="386576"/>
                      <a:pt x="918471" y="378072"/>
                      <a:pt x="908300" y="374681"/>
                    </a:cubicBezTo>
                    <a:cubicBezTo>
                      <a:pt x="899122" y="371622"/>
                      <a:pt x="886416" y="367005"/>
                      <a:pt x="877076" y="365760"/>
                    </a:cubicBezTo>
                    <a:cubicBezTo>
                      <a:pt x="860798" y="363590"/>
                      <a:pt x="844366" y="362786"/>
                      <a:pt x="828011" y="361299"/>
                    </a:cubicBezTo>
                    <a:cubicBezTo>
                      <a:pt x="823550" y="359812"/>
                      <a:pt x="819331" y="356839"/>
                      <a:pt x="814629" y="356839"/>
                    </a:cubicBezTo>
                    <a:cubicBezTo>
                      <a:pt x="805585" y="356839"/>
                      <a:pt x="796695" y="359337"/>
                      <a:pt x="787866" y="361299"/>
                    </a:cubicBezTo>
                    <a:cubicBezTo>
                      <a:pt x="777633" y="363573"/>
                      <a:pt x="765317" y="369724"/>
                      <a:pt x="756643" y="374681"/>
                    </a:cubicBezTo>
                    <a:cubicBezTo>
                      <a:pt x="751989" y="377341"/>
                      <a:pt x="747269" y="380041"/>
                      <a:pt x="743262" y="383602"/>
                    </a:cubicBezTo>
                    <a:cubicBezTo>
                      <a:pt x="733833" y="391984"/>
                      <a:pt x="725420" y="401444"/>
                      <a:pt x="716499" y="410365"/>
                    </a:cubicBezTo>
                    <a:cubicBezTo>
                      <a:pt x="699325" y="427539"/>
                      <a:pt x="706618" y="418495"/>
                      <a:pt x="694196" y="437127"/>
                    </a:cubicBezTo>
                    <a:cubicBezTo>
                      <a:pt x="692709" y="441588"/>
                      <a:pt x="690182" y="445828"/>
                      <a:pt x="689736" y="450509"/>
                    </a:cubicBezTo>
                    <a:cubicBezTo>
                      <a:pt x="687195" y="477193"/>
                      <a:pt x="690532" y="504514"/>
                      <a:pt x="685275" y="530798"/>
                    </a:cubicBezTo>
                    <a:cubicBezTo>
                      <a:pt x="684040" y="536975"/>
                      <a:pt x="662896" y="542718"/>
                      <a:pt x="658512" y="544179"/>
                    </a:cubicBezTo>
                    <a:cubicBezTo>
                      <a:pt x="654052" y="542692"/>
                      <a:pt x="649336" y="541822"/>
                      <a:pt x="645131" y="539719"/>
                    </a:cubicBezTo>
                    <a:cubicBezTo>
                      <a:pt x="640336" y="537322"/>
                      <a:pt x="637106" y="530996"/>
                      <a:pt x="631749" y="530798"/>
                    </a:cubicBezTo>
                    <a:lnTo>
                      <a:pt x="524698" y="535258"/>
                    </a:lnTo>
                    <a:cubicBezTo>
                      <a:pt x="520237" y="538232"/>
                      <a:pt x="515107" y="540388"/>
                      <a:pt x="511316" y="544179"/>
                    </a:cubicBezTo>
                    <a:cubicBezTo>
                      <a:pt x="502669" y="552826"/>
                      <a:pt x="501562" y="560059"/>
                      <a:pt x="497935" y="570942"/>
                    </a:cubicBezTo>
                    <a:cubicBezTo>
                      <a:pt x="496398" y="583238"/>
                      <a:pt x="495889" y="606257"/>
                      <a:pt x="489014" y="620007"/>
                    </a:cubicBezTo>
                    <a:cubicBezTo>
                      <a:pt x="486617" y="624802"/>
                      <a:pt x="483067" y="628928"/>
                      <a:pt x="480093" y="633389"/>
                    </a:cubicBezTo>
                    <a:cubicBezTo>
                      <a:pt x="479802" y="634551"/>
                      <a:pt x="473498" y="661705"/>
                      <a:pt x="471172" y="664612"/>
                    </a:cubicBezTo>
                    <a:cubicBezTo>
                      <a:pt x="467823" y="668798"/>
                      <a:pt x="462251" y="670559"/>
                      <a:pt x="457790" y="673533"/>
                    </a:cubicBezTo>
                    <a:cubicBezTo>
                      <a:pt x="453330" y="679480"/>
                      <a:pt x="449247" y="685731"/>
                      <a:pt x="444409" y="691375"/>
                    </a:cubicBezTo>
                    <a:cubicBezTo>
                      <a:pt x="440304" y="696165"/>
                      <a:pt x="435066" y="699911"/>
                      <a:pt x="431027" y="704757"/>
                    </a:cubicBezTo>
                    <a:cubicBezTo>
                      <a:pt x="427595" y="708875"/>
                      <a:pt x="426292" y="714789"/>
                      <a:pt x="422106" y="718138"/>
                    </a:cubicBezTo>
                    <a:cubicBezTo>
                      <a:pt x="418435" y="721075"/>
                      <a:pt x="413185" y="721112"/>
                      <a:pt x="408725" y="722599"/>
                    </a:cubicBezTo>
                    <a:cubicBezTo>
                      <a:pt x="405751" y="727059"/>
                      <a:pt x="403595" y="732189"/>
                      <a:pt x="399804" y="735980"/>
                    </a:cubicBezTo>
                    <a:cubicBezTo>
                      <a:pt x="396013" y="739771"/>
                      <a:pt x="391322" y="742724"/>
                      <a:pt x="386423" y="744901"/>
                    </a:cubicBezTo>
                    <a:cubicBezTo>
                      <a:pt x="372464" y="751105"/>
                      <a:pt x="356644" y="754576"/>
                      <a:pt x="341818" y="758283"/>
                    </a:cubicBezTo>
                    <a:cubicBezTo>
                      <a:pt x="337357" y="755309"/>
                      <a:pt x="331785" y="753548"/>
                      <a:pt x="328436" y="749362"/>
                    </a:cubicBezTo>
                    <a:cubicBezTo>
                      <a:pt x="325499" y="745690"/>
                      <a:pt x="326079" y="740186"/>
                      <a:pt x="323976" y="735980"/>
                    </a:cubicBezTo>
                    <a:cubicBezTo>
                      <a:pt x="321579" y="731185"/>
                      <a:pt x="317232" y="727498"/>
                      <a:pt x="315055" y="722599"/>
                    </a:cubicBezTo>
                    <a:cubicBezTo>
                      <a:pt x="311236" y="714006"/>
                      <a:pt x="309108" y="704757"/>
                      <a:pt x="306134" y="695836"/>
                    </a:cubicBezTo>
                    <a:cubicBezTo>
                      <a:pt x="304647" y="691375"/>
                      <a:pt x="302813" y="687016"/>
                      <a:pt x="301673" y="682454"/>
                    </a:cubicBezTo>
                    <a:cubicBezTo>
                      <a:pt x="300186" y="676507"/>
                      <a:pt x="299628" y="670247"/>
                      <a:pt x="297213" y="664612"/>
                    </a:cubicBezTo>
                    <a:cubicBezTo>
                      <a:pt x="295101" y="659685"/>
                      <a:pt x="290689" y="656026"/>
                      <a:pt x="288292" y="651231"/>
                    </a:cubicBezTo>
                    <a:cubicBezTo>
                      <a:pt x="275381" y="625410"/>
                      <a:pt x="295816" y="649834"/>
                      <a:pt x="270450" y="624468"/>
                    </a:cubicBezTo>
                    <a:cubicBezTo>
                      <a:pt x="268963" y="615547"/>
                      <a:pt x="271246" y="605064"/>
                      <a:pt x="265989" y="597705"/>
                    </a:cubicBezTo>
                    <a:cubicBezTo>
                      <a:pt x="262426" y="592717"/>
                      <a:pt x="253135" y="596808"/>
                      <a:pt x="248147" y="593245"/>
                    </a:cubicBezTo>
                    <a:cubicBezTo>
                      <a:pt x="242098" y="588924"/>
                      <a:pt x="239087" y="581452"/>
                      <a:pt x="234766" y="575403"/>
                    </a:cubicBezTo>
                    <a:cubicBezTo>
                      <a:pt x="231650" y="571041"/>
                      <a:pt x="228961" y="566383"/>
                      <a:pt x="225845" y="562021"/>
                    </a:cubicBezTo>
                    <a:cubicBezTo>
                      <a:pt x="221524" y="555972"/>
                      <a:pt x="216726" y="550269"/>
                      <a:pt x="212463" y="544179"/>
                    </a:cubicBezTo>
                    <a:cubicBezTo>
                      <a:pt x="190679" y="513059"/>
                      <a:pt x="205379" y="521001"/>
                      <a:pt x="181240" y="512956"/>
                    </a:cubicBezTo>
                    <a:cubicBezTo>
                      <a:pt x="175293" y="508495"/>
                      <a:pt x="170494" y="501792"/>
                      <a:pt x="163398" y="499574"/>
                    </a:cubicBezTo>
                    <a:cubicBezTo>
                      <a:pt x="146133" y="494179"/>
                      <a:pt x="109872" y="490653"/>
                      <a:pt x="109872" y="490653"/>
                    </a:cubicBezTo>
                    <a:cubicBezTo>
                      <a:pt x="91527" y="463136"/>
                      <a:pt x="101279" y="465896"/>
                      <a:pt x="78649" y="459430"/>
                    </a:cubicBezTo>
                    <a:cubicBezTo>
                      <a:pt x="72754" y="457746"/>
                      <a:pt x="66754" y="456456"/>
                      <a:pt x="60807" y="454969"/>
                    </a:cubicBezTo>
                    <a:cubicBezTo>
                      <a:pt x="63781" y="450509"/>
                      <a:pt x="65610" y="445020"/>
                      <a:pt x="69728" y="441588"/>
                    </a:cubicBezTo>
                    <a:cubicBezTo>
                      <a:pt x="85477" y="428464"/>
                      <a:pt x="98332" y="436255"/>
                      <a:pt x="74188" y="428206"/>
                    </a:cubicBezTo>
                    <a:cubicBezTo>
                      <a:pt x="46091" y="435231"/>
                      <a:pt x="56276" y="434885"/>
                      <a:pt x="16202" y="428206"/>
                    </a:cubicBezTo>
                    <a:cubicBezTo>
                      <a:pt x="0" y="425506"/>
                      <a:pt x="22893" y="439358"/>
                      <a:pt x="25123" y="423746"/>
                    </a:cubicBezTo>
                    <a:close/>
                  </a:path>
                </a:pathLst>
              </a:custGeom>
              <a:solidFill>
                <a:srgbClr val="558ED5">
                  <a:alpha val="50196"/>
                </a:srgbClr>
              </a:solidFill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10304" name="TextBox 52"/>
              <p:cNvSpPr txBox="1">
                <a:spLocks noChangeArrowheads="1"/>
              </p:cNvSpPr>
              <p:nvPr/>
            </p:nvSpPr>
            <p:spPr bwMode="auto">
              <a:xfrm>
                <a:off x="6683006" y="3205147"/>
                <a:ext cx="4459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sz="2000" b="1">
                    <a:solidFill>
                      <a:schemeClr val="bg1"/>
                    </a:solidFill>
                    <a:latin typeface="Calibri" pitchFamily="34" charset="0"/>
                    <a:cs typeface="Cordia New" pitchFamily="34" charset="-34"/>
                  </a:rPr>
                  <a:t>ม.9</a:t>
                </a:r>
              </a:p>
            </p:txBody>
          </p:sp>
        </p:grpSp>
        <p:grpSp>
          <p:nvGrpSpPr>
            <p:cNvPr id="10275" name="กลุ่ม 23"/>
            <p:cNvGrpSpPr>
              <a:grpSpLocks/>
            </p:cNvGrpSpPr>
            <p:nvPr/>
          </p:nvGrpSpPr>
          <p:grpSpPr bwMode="auto">
            <a:xfrm>
              <a:off x="6684602" y="1597382"/>
              <a:ext cx="1334098" cy="1949545"/>
              <a:chOff x="6684602" y="1597382"/>
              <a:chExt cx="1334098" cy="1949545"/>
            </a:xfrm>
          </p:grpSpPr>
          <p:sp>
            <p:nvSpPr>
              <p:cNvPr id="50" name="รูปแบบอิสระ 49"/>
              <p:cNvSpPr/>
              <p:nvPr/>
            </p:nvSpPr>
            <p:spPr>
              <a:xfrm>
                <a:off x="6685153" y="1597728"/>
                <a:ext cx="1333399" cy="1949457"/>
              </a:xfrm>
              <a:custGeom>
                <a:avLst/>
                <a:gdLst>
                  <a:gd name="connsiteX0" fmla="*/ 40144 w 1498724"/>
                  <a:gd name="connsiteY0" fmla="*/ 26763 h 1663762"/>
                  <a:gd name="connsiteX1" fmla="*/ 80289 w 1498724"/>
                  <a:gd name="connsiteY1" fmla="*/ 8921 h 1663762"/>
                  <a:gd name="connsiteX2" fmla="*/ 93670 w 1498724"/>
                  <a:gd name="connsiteY2" fmla="*/ 4460 h 1663762"/>
                  <a:gd name="connsiteX3" fmla="*/ 129354 w 1498724"/>
                  <a:gd name="connsiteY3" fmla="*/ 0 h 1663762"/>
                  <a:gd name="connsiteX4" fmla="*/ 272090 w 1498724"/>
                  <a:gd name="connsiteY4" fmla="*/ 8921 h 1663762"/>
                  <a:gd name="connsiteX5" fmla="*/ 298853 w 1498724"/>
                  <a:gd name="connsiteY5" fmla="*/ 17842 h 1663762"/>
                  <a:gd name="connsiteX6" fmla="*/ 338997 w 1498724"/>
                  <a:gd name="connsiteY6" fmla="*/ 26763 h 1663762"/>
                  <a:gd name="connsiteX7" fmla="*/ 343458 w 1498724"/>
                  <a:gd name="connsiteY7" fmla="*/ 44605 h 1663762"/>
                  <a:gd name="connsiteX8" fmla="*/ 370221 w 1498724"/>
                  <a:gd name="connsiteY8" fmla="*/ 57986 h 1663762"/>
                  <a:gd name="connsiteX9" fmla="*/ 414825 w 1498724"/>
                  <a:gd name="connsiteY9" fmla="*/ 49065 h 1663762"/>
                  <a:gd name="connsiteX10" fmla="*/ 441588 w 1498724"/>
                  <a:gd name="connsiteY10" fmla="*/ 26763 h 1663762"/>
                  <a:gd name="connsiteX11" fmla="*/ 463891 w 1498724"/>
                  <a:gd name="connsiteY11" fmla="*/ 22302 h 1663762"/>
                  <a:gd name="connsiteX12" fmla="*/ 481733 w 1498724"/>
                  <a:gd name="connsiteY12" fmla="*/ 26763 h 1663762"/>
                  <a:gd name="connsiteX13" fmla="*/ 499575 w 1498724"/>
                  <a:gd name="connsiteY13" fmla="*/ 53525 h 1663762"/>
                  <a:gd name="connsiteX14" fmla="*/ 512956 w 1498724"/>
                  <a:gd name="connsiteY14" fmla="*/ 62446 h 1663762"/>
                  <a:gd name="connsiteX15" fmla="*/ 530798 w 1498724"/>
                  <a:gd name="connsiteY15" fmla="*/ 102591 h 1663762"/>
                  <a:gd name="connsiteX16" fmla="*/ 535259 w 1498724"/>
                  <a:gd name="connsiteY16" fmla="*/ 115972 h 1663762"/>
                  <a:gd name="connsiteX17" fmla="*/ 539719 w 1498724"/>
                  <a:gd name="connsiteY17" fmla="*/ 129354 h 1663762"/>
                  <a:gd name="connsiteX18" fmla="*/ 548640 w 1498724"/>
                  <a:gd name="connsiteY18" fmla="*/ 142735 h 1663762"/>
                  <a:gd name="connsiteX19" fmla="*/ 566482 w 1498724"/>
                  <a:gd name="connsiteY19" fmla="*/ 205182 h 1663762"/>
                  <a:gd name="connsiteX20" fmla="*/ 575403 w 1498724"/>
                  <a:gd name="connsiteY20" fmla="*/ 236405 h 1663762"/>
                  <a:gd name="connsiteX21" fmla="*/ 593245 w 1498724"/>
                  <a:gd name="connsiteY21" fmla="*/ 263168 h 1663762"/>
                  <a:gd name="connsiteX22" fmla="*/ 602166 w 1498724"/>
                  <a:gd name="connsiteY22" fmla="*/ 276550 h 1663762"/>
                  <a:gd name="connsiteX23" fmla="*/ 606626 w 1498724"/>
                  <a:gd name="connsiteY23" fmla="*/ 294392 h 1663762"/>
                  <a:gd name="connsiteX24" fmla="*/ 624468 w 1498724"/>
                  <a:gd name="connsiteY24" fmla="*/ 343457 h 1663762"/>
                  <a:gd name="connsiteX25" fmla="*/ 637850 w 1498724"/>
                  <a:gd name="connsiteY25" fmla="*/ 388062 h 1663762"/>
                  <a:gd name="connsiteX26" fmla="*/ 646771 w 1498724"/>
                  <a:gd name="connsiteY26" fmla="*/ 419285 h 1663762"/>
                  <a:gd name="connsiteX27" fmla="*/ 655692 w 1498724"/>
                  <a:gd name="connsiteY27" fmla="*/ 432667 h 1663762"/>
                  <a:gd name="connsiteX28" fmla="*/ 669073 w 1498724"/>
                  <a:gd name="connsiteY28" fmla="*/ 481732 h 1663762"/>
                  <a:gd name="connsiteX29" fmla="*/ 682455 w 1498724"/>
                  <a:gd name="connsiteY29" fmla="*/ 530798 h 1663762"/>
                  <a:gd name="connsiteX30" fmla="*/ 691376 w 1498724"/>
                  <a:gd name="connsiteY30" fmla="*/ 575403 h 1663762"/>
                  <a:gd name="connsiteX31" fmla="*/ 709218 w 1498724"/>
                  <a:gd name="connsiteY31" fmla="*/ 597705 h 1663762"/>
                  <a:gd name="connsiteX32" fmla="*/ 727060 w 1498724"/>
                  <a:gd name="connsiteY32" fmla="*/ 624468 h 1663762"/>
                  <a:gd name="connsiteX33" fmla="*/ 735981 w 1498724"/>
                  <a:gd name="connsiteY33" fmla="*/ 637849 h 1663762"/>
                  <a:gd name="connsiteX34" fmla="*/ 749362 w 1498724"/>
                  <a:gd name="connsiteY34" fmla="*/ 655691 h 1663762"/>
                  <a:gd name="connsiteX35" fmla="*/ 753823 w 1498724"/>
                  <a:gd name="connsiteY35" fmla="*/ 669073 h 1663762"/>
                  <a:gd name="connsiteX36" fmla="*/ 758283 w 1498724"/>
                  <a:gd name="connsiteY36" fmla="*/ 686915 h 1663762"/>
                  <a:gd name="connsiteX37" fmla="*/ 776125 w 1498724"/>
                  <a:gd name="connsiteY37" fmla="*/ 718138 h 1663762"/>
                  <a:gd name="connsiteX38" fmla="*/ 789506 w 1498724"/>
                  <a:gd name="connsiteY38" fmla="*/ 744901 h 1663762"/>
                  <a:gd name="connsiteX39" fmla="*/ 816269 w 1498724"/>
                  <a:gd name="connsiteY39" fmla="*/ 762743 h 1663762"/>
                  <a:gd name="connsiteX40" fmla="*/ 843032 w 1498724"/>
                  <a:gd name="connsiteY40" fmla="*/ 776125 h 1663762"/>
                  <a:gd name="connsiteX41" fmla="*/ 856414 w 1498724"/>
                  <a:gd name="connsiteY41" fmla="*/ 789506 h 1663762"/>
                  <a:gd name="connsiteX42" fmla="*/ 878716 w 1498724"/>
                  <a:gd name="connsiteY42" fmla="*/ 793966 h 1663762"/>
                  <a:gd name="connsiteX43" fmla="*/ 896558 w 1498724"/>
                  <a:gd name="connsiteY43" fmla="*/ 802887 h 1663762"/>
                  <a:gd name="connsiteX44" fmla="*/ 909940 w 1498724"/>
                  <a:gd name="connsiteY44" fmla="*/ 807348 h 1663762"/>
                  <a:gd name="connsiteX45" fmla="*/ 936703 w 1498724"/>
                  <a:gd name="connsiteY45" fmla="*/ 825190 h 1663762"/>
                  <a:gd name="connsiteX46" fmla="*/ 950084 w 1498724"/>
                  <a:gd name="connsiteY46" fmla="*/ 838571 h 1663762"/>
                  <a:gd name="connsiteX47" fmla="*/ 963465 w 1498724"/>
                  <a:gd name="connsiteY47" fmla="*/ 843032 h 1663762"/>
                  <a:gd name="connsiteX48" fmla="*/ 990228 w 1498724"/>
                  <a:gd name="connsiteY48" fmla="*/ 874255 h 1663762"/>
                  <a:gd name="connsiteX49" fmla="*/ 1008070 w 1498724"/>
                  <a:gd name="connsiteY49" fmla="*/ 901018 h 1663762"/>
                  <a:gd name="connsiteX50" fmla="*/ 1012531 w 1498724"/>
                  <a:gd name="connsiteY50" fmla="*/ 999149 h 1663762"/>
                  <a:gd name="connsiteX51" fmla="*/ 1025912 w 1498724"/>
                  <a:gd name="connsiteY51" fmla="*/ 1012530 h 1663762"/>
                  <a:gd name="connsiteX52" fmla="*/ 1052675 w 1498724"/>
                  <a:gd name="connsiteY52" fmla="*/ 1021451 h 1663762"/>
                  <a:gd name="connsiteX53" fmla="*/ 1101741 w 1498724"/>
                  <a:gd name="connsiteY53" fmla="*/ 1034833 h 1663762"/>
                  <a:gd name="connsiteX54" fmla="*/ 1128503 w 1498724"/>
                  <a:gd name="connsiteY54" fmla="*/ 1043754 h 1663762"/>
                  <a:gd name="connsiteX55" fmla="*/ 1159727 w 1498724"/>
                  <a:gd name="connsiteY55" fmla="*/ 1052675 h 1663762"/>
                  <a:gd name="connsiteX56" fmla="*/ 1182029 w 1498724"/>
                  <a:gd name="connsiteY56" fmla="*/ 1074977 h 1663762"/>
                  <a:gd name="connsiteX57" fmla="*/ 1208792 w 1498724"/>
                  <a:gd name="connsiteY57" fmla="*/ 1092819 h 1663762"/>
                  <a:gd name="connsiteX58" fmla="*/ 1231095 w 1498724"/>
                  <a:gd name="connsiteY58" fmla="*/ 1119582 h 1663762"/>
                  <a:gd name="connsiteX59" fmla="*/ 1240016 w 1498724"/>
                  <a:gd name="connsiteY59" fmla="*/ 1132964 h 1663762"/>
                  <a:gd name="connsiteX60" fmla="*/ 1266779 w 1498724"/>
                  <a:gd name="connsiteY60" fmla="*/ 1150805 h 1663762"/>
                  <a:gd name="connsiteX61" fmla="*/ 1280160 w 1498724"/>
                  <a:gd name="connsiteY61" fmla="*/ 1159726 h 1663762"/>
                  <a:gd name="connsiteX62" fmla="*/ 1302463 w 1498724"/>
                  <a:gd name="connsiteY62" fmla="*/ 1177568 h 1663762"/>
                  <a:gd name="connsiteX63" fmla="*/ 1320304 w 1498724"/>
                  <a:gd name="connsiteY63" fmla="*/ 1208792 h 1663762"/>
                  <a:gd name="connsiteX64" fmla="*/ 1333686 w 1498724"/>
                  <a:gd name="connsiteY64" fmla="*/ 1226634 h 1663762"/>
                  <a:gd name="connsiteX65" fmla="*/ 1355988 w 1498724"/>
                  <a:gd name="connsiteY65" fmla="*/ 1257857 h 1663762"/>
                  <a:gd name="connsiteX66" fmla="*/ 1369370 w 1498724"/>
                  <a:gd name="connsiteY66" fmla="*/ 1298002 h 1663762"/>
                  <a:gd name="connsiteX67" fmla="*/ 1373830 w 1498724"/>
                  <a:gd name="connsiteY67" fmla="*/ 1320304 h 1663762"/>
                  <a:gd name="connsiteX68" fmla="*/ 1387212 w 1498724"/>
                  <a:gd name="connsiteY68" fmla="*/ 1351527 h 1663762"/>
                  <a:gd name="connsiteX69" fmla="*/ 1391672 w 1498724"/>
                  <a:gd name="connsiteY69" fmla="*/ 1364909 h 1663762"/>
                  <a:gd name="connsiteX70" fmla="*/ 1405054 w 1498724"/>
                  <a:gd name="connsiteY70" fmla="*/ 1378290 h 1663762"/>
                  <a:gd name="connsiteX71" fmla="*/ 1413975 w 1498724"/>
                  <a:gd name="connsiteY71" fmla="*/ 1400593 h 1663762"/>
                  <a:gd name="connsiteX72" fmla="*/ 1422896 w 1498724"/>
                  <a:gd name="connsiteY72" fmla="*/ 1418435 h 1663762"/>
                  <a:gd name="connsiteX73" fmla="*/ 1427356 w 1498724"/>
                  <a:gd name="connsiteY73" fmla="*/ 1436277 h 1663762"/>
                  <a:gd name="connsiteX74" fmla="*/ 1445198 w 1498724"/>
                  <a:gd name="connsiteY74" fmla="*/ 1449658 h 1663762"/>
                  <a:gd name="connsiteX75" fmla="*/ 1454119 w 1498724"/>
                  <a:gd name="connsiteY75" fmla="*/ 1467500 h 1663762"/>
                  <a:gd name="connsiteX76" fmla="*/ 1480882 w 1498724"/>
                  <a:gd name="connsiteY76" fmla="*/ 1489803 h 1663762"/>
                  <a:gd name="connsiteX77" fmla="*/ 1489803 w 1498724"/>
                  <a:gd name="connsiteY77" fmla="*/ 1534407 h 1663762"/>
                  <a:gd name="connsiteX78" fmla="*/ 1498724 w 1498724"/>
                  <a:gd name="connsiteY78" fmla="*/ 1547789 h 1663762"/>
                  <a:gd name="connsiteX79" fmla="*/ 1494263 w 1498724"/>
                  <a:gd name="connsiteY79" fmla="*/ 1565631 h 1663762"/>
                  <a:gd name="connsiteX80" fmla="*/ 1480882 w 1498724"/>
                  <a:gd name="connsiteY80" fmla="*/ 1574552 h 1663762"/>
                  <a:gd name="connsiteX81" fmla="*/ 1454119 w 1498724"/>
                  <a:gd name="connsiteY81" fmla="*/ 1583473 h 1663762"/>
                  <a:gd name="connsiteX82" fmla="*/ 1373830 w 1498724"/>
                  <a:gd name="connsiteY82" fmla="*/ 1596854 h 1663762"/>
                  <a:gd name="connsiteX83" fmla="*/ 1369370 w 1498724"/>
                  <a:gd name="connsiteY83" fmla="*/ 1610236 h 1663762"/>
                  <a:gd name="connsiteX84" fmla="*/ 1342607 w 1498724"/>
                  <a:gd name="connsiteY84" fmla="*/ 1641459 h 1663762"/>
                  <a:gd name="connsiteX85" fmla="*/ 1329225 w 1498724"/>
                  <a:gd name="connsiteY85" fmla="*/ 1645920 h 1663762"/>
                  <a:gd name="connsiteX86" fmla="*/ 1315844 w 1498724"/>
                  <a:gd name="connsiteY86" fmla="*/ 1654841 h 1663762"/>
                  <a:gd name="connsiteX87" fmla="*/ 1253397 w 1498724"/>
                  <a:gd name="connsiteY87" fmla="*/ 1663762 h 1663762"/>
                  <a:gd name="connsiteX88" fmla="*/ 1195411 w 1498724"/>
                  <a:gd name="connsiteY88" fmla="*/ 1659301 h 1663762"/>
                  <a:gd name="connsiteX89" fmla="*/ 1182029 w 1498724"/>
                  <a:gd name="connsiteY89" fmla="*/ 1654841 h 1663762"/>
                  <a:gd name="connsiteX90" fmla="*/ 1164187 w 1498724"/>
                  <a:gd name="connsiteY90" fmla="*/ 1650380 h 1663762"/>
                  <a:gd name="connsiteX91" fmla="*/ 1159727 w 1498724"/>
                  <a:gd name="connsiteY91" fmla="*/ 1636999 h 1663762"/>
                  <a:gd name="connsiteX92" fmla="*/ 1097280 w 1498724"/>
                  <a:gd name="connsiteY92" fmla="*/ 1614696 h 1663762"/>
                  <a:gd name="connsiteX93" fmla="*/ 1083899 w 1498724"/>
                  <a:gd name="connsiteY93" fmla="*/ 1610236 h 1663762"/>
                  <a:gd name="connsiteX94" fmla="*/ 1016991 w 1498724"/>
                  <a:gd name="connsiteY94" fmla="*/ 1592394 h 1663762"/>
                  <a:gd name="connsiteX95" fmla="*/ 1003610 w 1498724"/>
                  <a:gd name="connsiteY95" fmla="*/ 1579012 h 1663762"/>
                  <a:gd name="connsiteX96" fmla="*/ 994689 w 1498724"/>
                  <a:gd name="connsiteY96" fmla="*/ 1556710 h 1663762"/>
                  <a:gd name="connsiteX97" fmla="*/ 967926 w 1498724"/>
                  <a:gd name="connsiteY97" fmla="*/ 1538868 h 1663762"/>
                  <a:gd name="connsiteX98" fmla="*/ 954544 w 1498724"/>
                  <a:gd name="connsiteY98" fmla="*/ 1529947 h 1663762"/>
                  <a:gd name="connsiteX99" fmla="*/ 941163 w 1498724"/>
                  <a:gd name="connsiteY99" fmla="*/ 1525486 h 1663762"/>
                  <a:gd name="connsiteX100" fmla="*/ 918861 w 1498724"/>
                  <a:gd name="connsiteY100" fmla="*/ 1507645 h 1663762"/>
                  <a:gd name="connsiteX101" fmla="*/ 905479 w 1498724"/>
                  <a:gd name="connsiteY101" fmla="*/ 1498724 h 1663762"/>
                  <a:gd name="connsiteX102" fmla="*/ 874256 w 1498724"/>
                  <a:gd name="connsiteY102" fmla="*/ 1471961 h 1663762"/>
                  <a:gd name="connsiteX103" fmla="*/ 860874 w 1498724"/>
                  <a:gd name="connsiteY103" fmla="*/ 1467500 h 1663762"/>
                  <a:gd name="connsiteX104" fmla="*/ 847493 w 1498724"/>
                  <a:gd name="connsiteY104" fmla="*/ 1458579 h 1663762"/>
                  <a:gd name="connsiteX105" fmla="*/ 834111 w 1498724"/>
                  <a:gd name="connsiteY105" fmla="*/ 1454119 h 1663762"/>
                  <a:gd name="connsiteX106" fmla="*/ 771664 w 1498724"/>
                  <a:gd name="connsiteY106" fmla="*/ 1445198 h 1663762"/>
                  <a:gd name="connsiteX107" fmla="*/ 749362 w 1498724"/>
                  <a:gd name="connsiteY107" fmla="*/ 1440737 h 1663762"/>
                  <a:gd name="connsiteX108" fmla="*/ 722599 w 1498724"/>
                  <a:gd name="connsiteY108" fmla="*/ 1427356 h 1663762"/>
                  <a:gd name="connsiteX109" fmla="*/ 709218 w 1498724"/>
                  <a:gd name="connsiteY109" fmla="*/ 1418435 h 1663762"/>
                  <a:gd name="connsiteX110" fmla="*/ 682455 w 1498724"/>
                  <a:gd name="connsiteY110" fmla="*/ 1409514 h 1663762"/>
                  <a:gd name="connsiteX111" fmla="*/ 691376 w 1498724"/>
                  <a:gd name="connsiteY111" fmla="*/ 1373830 h 1663762"/>
                  <a:gd name="connsiteX112" fmla="*/ 700297 w 1498724"/>
                  <a:gd name="connsiteY112" fmla="*/ 1355988 h 1663762"/>
                  <a:gd name="connsiteX113" fmla="*/ 695836 w 1498724"/>
                  <a:gd name="connsiteY113" fmla="*/ 1315844 h 1663762"/>
                  <a:gd name="connsiteX114" fmla="*/ 677994 w 1498724"/>
                  <a:gd name="connsiteY114" fmla="*/ 1289081 h 1663762"/>
                  <a:gd name="connsiteX115" fmla="*/ 633389 w 1498724"/>
                  <a:gd name="connsiteY115" fmla="*/ 1275699 h 1663762"/>
                  <a:gd name="connsiteX116" fmla="*/ 615547 w 1498724"/>
                  <a:gd name="connsiteY116" fmla="*/ 1190950 h 1663762"/>
                  <a:gd name="connsiteX117" fmla="*/ 597705 w 1498724"/>
                  <a:gd name="connsiteY117" fmla="*/ 1159726 h 1663762"/>
                  <a:gd name="connsiteX118" fmla="*/ 593245 w 1498724"/>
                  <a:gd name="connsiteY118" fmla="*/ 1146345 h 1663762"/>
                  <a:gd name="connsiteX119" fmla="*/ 575403 w 1498724"/>
                  <a:gd name="connsiteY119" fmla="*/ 1119582 h 1663762"/>
                  <a:gd name="connsiteX120" fmla="*/ 557561 w 1498724"/>
                  <a:gd name="connsiteY120" fmla="*/ 1097280 h 1663762"/>
                  <a:gd name="connsiteX121" fmla="*/ 553101 w 1498724"/>
                  <a:gd name="connsiteY121" fmla="*/ 1079438 h 1663762"/>
                  <a:gd name="connsiteX122" fmla="*/ 557561 w 1498724"/>
                  <a:gd name="connsiteY122" fmla="*/ 990228 h 1663762"/>
                  <a:gd name="connsiteX123" fmla="*/ 562022 w 1498724"/>
                  <a:gd name="connsiteY123" fmla="*/ 976846 h 1663762"/>
                  <a:gd name="connsiteX124" fmla="*/ 570943 w 1498724"/>
                  <a:gd name="connsiteY124" fmla="*/ 941163 h 1663762"/>
                  <a:gd name="connsiteX125" fmla="*/ 566482 w 1498724"/>
                  <a:gd name="connsiteY125" fmla="*/ 869795 h 1663762"/>
                  <a:gd name="connsiteX126" fmla="*/ 548640 w 1498724"/>
                  <a:gd name="connsiteY126" fmla="*/ 860874 h 1663762"/>
                  <a:gd name="connsiteX127" fmla="*/ 521877 w 1498724"/>
                  <a:gd name="connsiteY127" fmla="*/ 851953 h 1663762"/>
                  <a:gd name="connsiteX128" fmla="*/ 481733 w 1498724"/>
                  <a:gd name="connsiteY128" fmla="*/ 829650 h 1663762"/>
                  <a:gd name="connsiteX129" fmla="*/ 468351 w 1498724"/>
                  <a:gd name="connsiteY129" fmla="*/ 820729 h 1663762"/>
                  <a:gd name="connsiteX130" fmla="*/ 428207 w 1498724"/>
                  <a:gd name="connsiteY130" fmla="*/ 811808 h 1663762"/>
                  <a:gd name="connsiteX131" fmla="*/ 432667 w 1498724"/>
                  <a:gd name="connsiteY131" fmla="*/ 753822 h 1663762"/>
                  <a:gd name="connsiteX132" fmla="*/ 432667 w 1498724"/>
                  <a:gd name="connsiteY132" fmla="*/ 713678 h 1663762"/>
                  <a:gd name="connsiteX133" fmla="*/ 388063 w 1498724"/>
                  <a:gd name="connsiteY133" fmla="*/ 686915 h 1663762"/>
                  <a:gd name="connsiteX134" fmla="*/ 370221 w 1498724"/>
                  <a:gd name="connsiteY134" fmla="*/ 660152 h 1663762"/>
                  <a:gd name="connsiteX135" fmla="*/ 361300 w 1498724"/>
                  <a:gd name="connsiteY135" fmla="*/ 646770 h 1663762"/>
                  <a:gd name="connsiteX136" fmla="*/ 347918 w 1498724"/>
                  <a:gd name="connsiteY136" fmla="*/ 637849 h 1663762"/>
                  <a:gd name="connsiteX137" fmla="*/ 338997 w 1498724"/>
                  <a:gd name="connsiteY137" fmla="*/ 620007 h 1663762"/>
                  <a:gd name="connsiteX138" fmla="*/ 330076 w 1498724"/>
                  <a:gd name="connsiteY138" fmla="*/ 606626 h 1663762"/>
                  <a:gd name="connsiteX139" fmla="*/ 325616 w 1498724"/>
                  <a:gd name="connsiteY139" fmla="*/ 588784 h 1663762"/>
                  <a:gd name="connsiteX140" fmla="*/ 312234 w 1498724"/>
                  <a:gd name="connsiteY140" fmla="*/ 562021 h 1663762"/>
                  <a:gd name="connsiteX141" fmla="*/ 272090 w 1498724"/>
                  <a:gd name="connsiteY141" fmla="*/ 557561 h 1663762"/>
                  <a:gd name="connsiteX142" fmla="*/ 263169 w 1498724"/>
                  <a:gd name="connsiteY142" fmla="*/ 544179 h 1663762"/>
                  <a:gd name="connsiteX143" fmla="*/ 258708 w 1498724"/>
                  <a:gd name="connsiteY143" fmla="*/ 530798 h 1663762"/>
                  <a:gd name="connsiteX144" fmla="*/ 267629 w 1498724"/>
                  <a:gd name="connsiteY144" fmla="*/ 454969 h 1663762"/>
                  <a:gd name="connsiteX145" fmla="*/ 267629 w 1498724"/>
                  <a:gd name="connsiteY145" fmla="*/ 356839 h 1663762"/>
                  <a:gd name="connsiteX146" fmla="*/ 254248 w 1498724"/>
                  <a:gd name="connsiteY146" fmla="*/ 343457 h 1663762"/>
                  <a:gd name="connsiteX147" fmla="*/ 236406 w 1498724"/>
                  <a:gd name="connsiteY147" fmla="*/ 316694 h 1663762"/>
                  <a:gd name="connsiteX148" fmla="*/ 227485 w 1498724"/>
                  <a:gd name="connsiteY148" fmla="*/ 298852 h 1663762"/>
                  <a:gd name="connsiteX149" fmla="*/ 187341 w 1498724"/>
                  <a:gd name="connsiteY149" fmla="*/ 276550 h 1663762"/>
                  <a:gd name="connsiteX150" fmla="*/ 156117 w 1498724"/>
                  <a:gd name="connsiteY150" fmla="*/ 272089 h 1663762"/>
                  <a:gd name="connsiteX151" fmla="*/ 120433 w 1498724"/>
                  <a:gd name="connsiteY151" fmla="*/ 263168 h 1663762"/>
                  <a:gd name="connsiteX152" fmla="*/ 107052 w 1498724"/>
                  <a:gd name="connsiteY152" fmla="*/ 258708 h 1663762"/>
                  <a:gd name="connsiteX153" fmla="*/ 89210 w 1498724"/>
                  <a:gd name="connsiteY153" fmla="*/ 254247 h 1663762"/>
                  <a:gd name="connsiteX154" fmla="*/ 80289 w 1498724"/>
                  <a:gd name="connsiteY154" fmla="*/ 240866 h 1663762"/>
                  <a:gd name="connsiteX155" fmla="*/ 66907 w 1498724"/>
                  <a:gd name="connsiteY155" fmla="*/ 231945 h 1663762"/>
                  <a:gd name="connsiteX156" fmla="*/ 49065 w 1498724"/>
                  <a:gd name="connsiteY156" fmla="*/ 205182 h 1663762"/>
                  <a:gd name="connsiteX157" fmla="*/ 35684 w 1498724"/>
                  <a:gd name="connsiteY157" fmla="*/ 169498 h 1663762"/>
                  <a:gd name="connsiteX158" fmla="*/ 22303 w 1498724"/>
                  <a:gd name="connsiteY158" fmla="*/ 160577 h 1663762"/>
                  <a:gd name="connsiteX159" fmla="*/ 13382 w 1498724"/>
                  <a:gd name="connsiteY159" fmla="*/ 120433 h 1663762"/>
                  <a:gd name="connsiteX160" fmla="*/ 0 w 1498724"/>
                  <a:gd name="connsiteY160" fmla="*/ 71367 h 1663762"/>
                  <a:gd name="connsiteX161" fmla="*/ 13382 w 1498724"/>
                  <a:gd name="connsiteY161" fmla="*/ 31223 h 1663762"/>
                  <a:gd name="connsiteX162" fmla="*/ 26763 w 1498724"/>
                  <a:gd name="connsiteY162" fmla="*/ 26763 h 1663762"/>
                  <a:gd name="connsiteX163" fmla="*/ 40144 w 1498724"/>
                  <a:gd name="connsiteY163" fmla="*/ 26763 h 166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1498724" h="1663762">
                    <a:moveTo>
                      <a:pt x="40144" y="26763"/>
                    </a:moveTo>
                    <a:cubicBezTo>
                      <a:pt x="49065" y="23789"/>
                      <a:pt x="49822" y="33295"/>
                      <a:pt x="80289" y="8921"/>
                    </a:cubicBezTo>
                    <a:cubicBezTo>
                      <a:pt x="83960" y="5984"/>
                      <a:pt x="89044" y="5301"/>
                      <a:pt x="93670" y="4460"/>
                    </a:cubicBezTo>
                    <a:cubicBezTo>
                      <a:pt x="105464" y="2316"/>
                      <a:pt x="117459" y="1487"/>
                      <a:pt x="129354" y="0"/>
                    </a:cubicBezTo>
                    <a:cubicBezTo>
                      <a:pt x="138792" y="393"/>
                      <a:pt x="237750" y="1562"/>
                      <a:pt x="272090" y="8921"/>
                    </a:cubicBezTo>
                    <a:cubicBezTo>
                      <a:pt x="281285" y="10891"/>
                      <a:pt x="289730" y="15562"/>
                      <a:pt x="298853" y="17842"/>
                    </a:cubicBezTo>
                    <a:cubicBezTo>
                      <a:pt x="324050" y="24141"/>
                      <a:pt x="310684" y="21100"/>
                      <a:pt x="338997" y="26763"/>
                    </a:cubicBezTo>
                    <a:cubicBezTo>
                      <a:pt x="340484" y="32710"/>
                      <a:pt x="340057" y="39504"/>
                      <a:pt x="343458" y="44605"/>
                    </a:cubicBezTo>
                    <a:cubicBezTo>
                      <a:pt x="348398" y="52015"/>
                      <a:pt x="362589" y="55442"/>
                      <a:pt x="370221" y="57986"/>
                    </a:cubicBezTo>
                    <a:cubicBezTo>
                      <a:pt x="372862" y="57609"/>
                      <a:pt x="406333" y="54726"/>
                      <a:pt x="414825" y="49065"/>
                    </a:cubicBezTo>
                    <a:cubicBezTo>
                      <a:pt x="429698" y="39150"/>
                      <a:pt x="424912" y="33017"/>
                      <a:pt x="441588" y="26763"/>
                    </a:cubicBezTo>
                    <a:cubicBezTo>
                      <a:pt x="448687" y="24101"/>
                      <a:pt x="456457" y="23789"/>
                      <a:pt x="463891" y="22302"/>
                    </a:cubicBezTo>
                    <a:cubicBezTo>
                      <a:pt x="469838" y="23789"/>
                      <a:pt x="477119" y="22726"/>
                      <a:pt x="481733" y="26763"/>
                    </a:cubicBezTo>
                    <a:cubicBezTo>
                      <a:pt x="489802" y="33823"/>
                      <a:pt x="490654" y="47578"/>
                      <a:pt x="499575" y="53525"/>
                    </a:cubicBezTo>
                    <a:lnTo>
                      <a:pt x="512956" y="62446"/>
                    </a:lnTo>
                    <a:cubicBezTo>
                      <a:pt x="527094" y="83653"/>
                      <a:pt x="520181" y="70741"/>
                      <a:pt x="530798" y="102591"/>
                    </a:cubicBezTo>
                    <a:lnTo>
                      <a:pt x="535259" y="115972"/>
                    </a:lnTo>
                    <a:cubicBezTo>
                      <a:pt x="536746" y="120433"/>
                      <a:pt x="537111" y="125442"/>
                      <a:pt x="539719" y="129354"/>
                    </a:cubicBezTo>
                    <a:cubicBezTo>
                      <a:pt x="542693" y="133814"/>
                      <a:pt x="546463" y="137836"/>
                      <a:pt x="548640" y="142735"/>
                    </a:cubicBezTo>
                    <a:cubicBezTo>
                      <a:pt x="555953" y="159190"/>
                      <a:pt x="562432" y="188981"/>
                      <a:pt x="566482" y="205182"/>
                    </a:cubicBezTo>
                    <a:cubicBezTo>
                      <a:pt x="567531" y="209377"/>
                      <a:pt x="572496" y="231172"/>
                      <a:pt x="575403" y="236405"/>
                    </a:cubicBezTo>
                    <a:cubicBezTo>
                      <a:pt x="580610" y="245777"/>
                      <a:pt x="587298" y="254247"/>
                      <a:pt x="593245" y="263168"/>
                    </a:cubicBezTo>
                    <a:lnTo>
                      <a:pt x="602166" y="276550"/>
                    </a:lnTo>
                    <a:cubicBezTo>
                      <a:pt x="603653" y="282497"/>
                      <a:pt x="604687" y="288576"/>
                      <a:pt x="606626" y="294392"/>
                    </a:cubicBezTo>
                    <a:cubicBezTo>
                      <a:pt x="611358" y="308587"/>
                      <a:pt x="622037" y="328874"/>
                      <a:pt x="624468" y="343457"/>
                    </a:cubicBezTo>
                    <a:cubicBezTo>
                      <a:pt x="630022" y="376779"/>
                      <a:pt x="624884" y="362131"/>
                      <a:pt x="637850" y="388062"/>
                    </a:cubicBezTo>
                    <a:cubicBezTo>
                      <a:pt x="639281" y="393785"/>
                      <a:pt x="643569" y="412881"/>
                      <a:pt x="646771" y="419285"/>
                    </a:cubicBezTo>
                    <a:cubicBezTo>
                      <a:pt x="649169" y="424080"/>
                      <a:pt x="652718" y="428206"/>
                      <a:pt x="655692" y="432667"/>
                    </a:cubicBezTo>
                    <a:cubicBezTo>
                      <a:pt x="668773" y="484995"/>
                      <a:pt x="647882" y="402265"/>
                      <a:pt x="669073" y="481732"/>
                    </a:cubicBezTo>
                    <a:cubicBezTo>
                      <a:pt x="682488" y="532037"/>
                      <a:pt x="672831" y="501927"/>
                      <a:pt x="682455" y="530798"/>
                    </a:cubicBezTo>
                    <a:cubicBezTo>
                      <a:pt x="682782" y="532760"/>
                      <a:pt x="688206" y="569697"/>
                      <a:pt x="691376" y="575403"/>
                    </a:cubicBezTo>
                    <a:cubicBezTo>
                      <a:pt x="696000" y="583725"/>
                      <a:pt x="703618" y="590006"/>
                      <a:pt x="709218" y="597705"/>
                    </a:cubicBezTo>
                    <a:cubicBezTo>
                      <a:pt x="715524" y="606376"/>
                      <a:pt x="721113" y="615547"/>
                      <a:pt x="727060" y="624468"/>
                    </a:cubicBezTo>
                    <a:cubicBezTo>
                      <a:pt x="730034" y="628928"/>
                      <a:pt x="732765" y="633560"/>
                      <a:pt x="735981" y="637849"/>
                    </a:cubicBezTo>
                    <a:lnTo>
                      <a:pt x="749362" y="655691"/>
                    </a:lnTo>
                    <a:cubicBezTo>
                      <a:pt x="750849" y="660152"/>
                      <a:pt x="752531" y="664552"/>
                      <a:pt x="753823" y="669073"/>
                    </a:cubicBezTo>
                    <a:cubicBezTo>
                      <a:pt x="755507" y="674967"/>
                      <a:pt x="756131" y="681175"/>
                      <a:pt x="758283" y="686915"/>
                    </a:cubicBezTo>
                    <a:cubicBezTo>
                      <a:pt x="763134" y="699851"/>
                      <a:pt x="768730" y="707046"/>
                      <a:pt x="776125" y="718138"/>
                    </a:cubicBezTo>
                    <a:cubicBezTo>
                      <a:pt x="779307" y="727684"/>
                      <a:pt x="781367" y="737779"/>
                      <a:pt x="789506" y="744901"/>
                    </a:cubicBezTo>
                    <a:cubicBezTo>
                      <a:pt x="797575" y="751961"/>
                      <a:pt x="807348" y="756796"/>
                      <a:pt x="816269" y="762743"/>
                    </a:cubicBezTo>
                    <a:cubicBezTo>
                      <a:pt x="833562" y="774272"/>
                      <a:pt x="824566" y="769969"/>
                      <a:pt x="843032" y="776125"/>
                    </a:cubicBezTo>
                    <a:cubicBezTo>
                      <a:pt x="847493" y="780585"/>
                      <a:pt x="850772" y="786685"/>
                      <a:pt x="856414" y="789506"/>
                    </a:cubicBezTo>
                    <a:cubicBezTo>
                      <a:pt x="863195" y="792896"/>
                      <a:pt x="871524" y="791569"/>
                      <a:pt x="878716" y="793966"/>
                    </a:cubicBezTo>
                    <a:cubicBezTo>
                      <a:pt x="885024" y="796069"/>
                      <a:pt x="890446" y="800268"/>
                      <a:pt x="896558" y="802887"/>
                    </a:cubicBezTo>
                    <a:cubicBezTo>
                      <a:pt x="900880" y="804739"/>
                      <a:pt x="905830" y="805064"/>
                      <a:pt x="909940" y="807348"/>
                    </a:cubicBezTo>
                    <a:cubicBezTo>
                      <a:pt x="919312" y="812555"/>
                      <a:pt x="929122" y="817609"/>
                      <a:pt x="936703" y="825190"/>
                    </a:cubicBezTo>
                    <a:cubicBezTo>
                      <a:pt x="941163" y="829650"/>
                      <a:pt x="944836" y="835072"/>
                      <a:pt x="950084" y="838571"/>
                    </a:cubicBezTo>
                    <a:cubicBezTo>
                      <a:pt x="953996" y="841179"/>
                      <a:pt x="959005" y="841545"/>
                      <a:pt x="963465" y="843032"/>
                    </a:cubicBezTo>
                    <a:cubicBezTo>
                      <a:pt x="990842" y="884097"/>
                      <a:pt x="946958" y="820167"/>
                      <a:pt x="990228" y="874255"/>
                    </a:cubicBezTo>
                    <a:cubicBezTo>
                      <a:pt x="996926" y="882627"/>
                      <a:pt x="1008070" y="901018"/>
                      <a:pt x="1008070" y="901018"/>
                    </a:cubicBezTo>
                    <a:cubicBezTo>
                      <a:pt x="1009557" y="933728"/>
                      <a:pt x="1007358" y="966816"/>
                      <a:pt x="1012531" y="999149"/>
                    </a:cubicBezTo>
                    <a:cubicBezTo>
                      <a:pt x="1013528" y="1005378"/>
                      <a:pt x="1020398" y="1009467"/>
                      <a:pt x="1025912" y="1012530"/>
                    </a:cubicBezTo>
                    <a:cubicBezTo>
                      <a:pt x="1034132" y="1017097"/>
                      <a:pt x="1052675" y="1021451"/>
                      <a:pt x="1052675" y="1021451"/>
                    </a:cubicBezTo>
                    <a:cubicBezTo>
                      <a:pt x="1079651" y="1039434"/>
                      <a:pt x="1052644" y="1024312"/>
                      <a:pt x="1101741" y="1034833"/>
                    </a:cubicBezTo>
                    <a:cubicBezTo>
                      <a:pt x="1110935" y="1036803"/>
                      <a:pt x="1119496" y="1041052"/>
                      <a:pt x="1128503" y="1043754"/>
                    </a:cubicBezTo>
                    <a:cubicBezTo>
                      <a:pt x="1184498" y="1060552"/>
                      <a:pt x="1114764" y="1037686"/>
                      <a:pt x="1159727" y="1052675"/>
                    </a:cubicBezTo>
                    <a:cubicBezTo>
                      <a:pt x="1181581" y="1096382"/>
                      <a:pt x="1154682" y="1053099"/>
                      <a:pt x="1182029" y="1074977"/>
                    </a:cubicBezTo>
                    <a:cubicBezTo>
                      <a:pt x="1210032" y="1097380"/>
                      <a:pt x="1167817" y="1082576"/>
                      <a:pt x="1208792" y="1092819"/>
                    </a:cubicBezTo>
                    <a:cubicBezTo>
                      <a:pt x="1227931" y="1131097"/>
                      <a:pt x="1205875" y="1094362"/>
                      <a:pt x="1231095" y="1119582"/>
                    </a:cubicBezTo>
                    <a:cubicBezTo>
                      <a:pt x="1234886" y="1123373"/>
                      <a:pt x="1235981" y="1129434"/>
                      <a:pt x="1240016" y="1132964"/>
                    </a:cubicBezTo>
                    <a:cubicBezTo>
                      <a:pt x="1248085" y="1140024"/>
                      <a:pt x="1257858" y="1144858"/>
                      <a:pt x="1266779" y="1150805"/>
                    </a:cubicBezTo>
                    <a:lnTo>
                      <a:pt x="1280160" y="1159726"/>
                    </a:lnTo>
                    <a:cubicBezTo>
                      <a:pt x="1305728" y="1198080"/>
                      <a:pt x="1271682" y="1152943"/>
                      <a:pt x="1302463" y="1177568"/>
                    </a:cubicBezTo>
                    <a:cubicBezTo>
                      <a:pt x="1308598" y="1182476"/>
                      <a:pt x="1317014" y="1203528"/>
                      <a:pt x="1320304" y="1208792"/>
                    </a:cubicBezTo>
                    <a:cubicBezTo>
                      <a:pt x="1324244" y="1215096"/>
                      <a:pt x="1329365" y="1220585"/>
                      <a:pt x="1333686" y="1226634"/>
                    </a:cubicBezTo>
                    <a:cubicBezTo>
                      <a:pt x="1366328" y="1272331"/>
                      <a:pt x="1312214" y="1199489"/>
                      <a:pt x="1355988" y="1257857"/>
                    </a:cubicBezTo>
                    <a:cubicBezTo>
                      <a:pt x="1368774" y="1321783"/>
                      <a:pt x="1350901" y="1242592"/>
                      <a:pt x="1369370" y="1298002"/>
                    </a:cubicBezTo>
                    <a:cubicBezTo>
                      <a:pt x="1371767" y="1305194"/>
                      <a:pt x="1371991" y="1312949"/>
                      <a:pt x="1373830" y="1320304"/>
                    </a:cubicBezTo>
                    <a:cubicBezTo>
                      <a:pt x="1378013" y="1337037"/>
                      <a:pt x="1379555" y="1333660"/>
                      <a:pt x="1387212" y="1351527"/>
                    </a:cubicBezTo>
                    <a:cubicBezTo>
                      <a:pt x="1389064" y="1355849"/>
                      <a:pt x="1389064" y="1360997"/>
                      <a:pt x="1391672" y="1364909"/>
                    </a:cubicBezTo>
                    <a:cubicBezTo>
                      <a:pt x="1395171" y="1370158"/>
                      <a:pt x="1400593" y="1373830"/>
                      <a:pt x="1405054" y="1378290"/>
                    </a:cubicBezTo>
                    <a:cubicBezTo>
                      <a:pt x="1408028" y="1385724"/>
                      <a:pt x="1410723" y="1393276"/>
                      <a:pt x="1413975" y="1400593"/>
                    </a:cubicBezTo>
                    <a:cubicBezTo>
                      <a:pt x="1416676" y="1406669"/>
                      <a:pt x="1420561" y="1412209"/>
                      <a:pt x="1422896" y="1418435"/>
                    </a:cubicBezTo>
                    <a:cubicBezTo>
                      <a:pt x="1425048" y="1424175"/>
                      <a:pt x="1423793" y="1431289"/>
                      <a:pt x="1427356" y="1436277"/>
                    </a:cubicBezTo>
                    <a:cubicBezTo>
                      <a:pt x="1431677" y="1442326"/>
                      <a:pt x="1439251" y="1445198"/>
                      <a:pt x="1445198" y="1449658"/>
                    </a:cubicBezTo>
                    <a:cubicBezTo>
                      <a:pt x="1448172" y="1455605"/>
                      <a:pt x="1450254" y="1462089"/>
                      <a:pt x="1454119" y="1467500"/>
                    </a:cubicBezTo>
                    <a:cubicBezTo>
                      <a:pt x="1461925" y="1478428"/>
                      <a:pt x="1470212" y="1482690"/>
                      <a:pt x="1480882" y="1489803"/>
                    </a:cubicBezTo>
                    <a:cubicBezTo>
                      <a:pt x="1482525" y="1501305"/>
                      <a:pt x="1483576" y="1521953"/>
                      <a:pt x="1489803" y="1534407"/>
                    </a:cubicBezTo>
                    <a:cubicBezTo>
                      <a:pt x="1492200" y="1539202"/>
                      <a:pt x="1495750" y="1543328"/>
                      <a:pt x="1498724" y="1547789"/>
                    </a:cubicBezTo>
                    <a:cubicBezTo>
                      <a:pt x="1497237" y="1553736"/>
                      <a:pt x="1497664" y="1560530"/>
                      <a:pt x="1494263" y="1565631"/>
                    </a:cubicBezTo>
                    <a:cubicBezTo>
                      <a:pt x="1491289" y="1570091"/>
                      <a:pt x="1485781" y="1572375"/>
                      <a:pt x="1480882" y="1574552"/>
                    </a:cubicBezTo>
                    <a:cubicBezTo>
                      <a:pt x="1472289" y="1578371"/>
                      <a:pt x="1463242" y="1581193"/>
                      <a:pt x="1454119" y="1583473"/>
                    </a:cubicBezTo>
                    <a:cubicBezTo>
                      <a:pt x="1415878" y="1593032"/>
                      <a:pt x="1442346" y="1587066"/>
                      <a:pt x="1373830" y="1596854"/>
                    </a:cubicBezTo>
                    <a:cubicBezTo>
                      <a:pt x="1372343" y="1601315"/>
                      <a:pt x="1371473" y="1606030"/>
                      <a:pt x="1369370" y="1610236"/>
                    </a:cubicBezTo>
                    <a:cubicBezTo>
                      <a:pt x="1364132" y="1620713"/>
                      <a:pt x="1351141" y="1635363"/>
                      <a:pt x="1342607" y="1641459"/>
                    </a:cubicBezTo>
                    <a:cubicBezTo>
                      <a:pt x="1338781" y="1644192"/>
                      <a:pt x="1333431" y="1643817"/>
                      <a:pt x="1329225" y="1645920"/>
                    </a:cubicBezTo>
                    <a:cubicBezTo>
                      <a:pt x="1324430" y="1648317"/>
                      <a:pt x="1321062" y="1653613"/>
                      <a:pt x="1315844" y="1654841"/>
                    </a:cubicBezTo>
                    <a:cubicBezTo>
                      <a:pt x="1295376" y="1659657"/>
                      <a:pt x="1274213" y="1660788"/>
                      <a:pt x="1253397" y="1663762"/>
                    </a:cubicBezTo>
                    <a:cubicBezTo>
                      <a:pt x="1234068" y="1662275"/>
                      <a:pt x="1214647" y="1661706"/>
                      <a:pt x="1195411" y="1659301"/>
                    </a:cubicBezTo>
                    <a:cubicBezTo>
                      <a:pt x="1190745" y="1658718"/>
                      <a:pt x="1186550" y="1656133"/>
                      <a:pt x="1182029" y="1654841"/>
                    </a:cubicBezTo>
                    <a:cubicBezTo>
                      <a:pt x="1176134" y="1653157"/>
                      <a:pt x="1170134" y="1651867"/>
                      <a:pt x="1164187" y="1650380"/>
                    </a:cubicBezTo>
                    <a:cubicBezTo>
                      <a:pt x="1162700" y="1645920"/>
                      <a:pt x="1163052" y="1640324"/>
                      <a:pt x="1159727" y="1636999"/>
                    </a:cubicBezTo>
                    <a:cubicBezTo>
                      <a:pt x="1136985" y="1614257"/>
                      <a:pt x="1127956" y="1618531"/>
                      <a:pt x="1097280" y="1614696"/>
                    </a:cubicBezTo>
                    <a:cubicBezTo>
                      <a:pt x="1092820" y="1613209"/>
                      <a:pt x="1088442" y="1611447"/>
                      <a:pt x="1083899" y="1610236"/>
                    </a:cubicBezTo>
                    <a:cubicBezTo>
                      <a:pt x="1011285" y="1590872"/>
                      <a:pt x="1051535" y="1603907"/>
                      <a:pt x="1016991" y="1592394"/>
                    </a:cubicBezTo>
                    <a:cubicBezTo>
                      <a:pt x="1012531" y="1587933"/>
                      <a:pt x="1006953" y="1584361"/>
                      <a:pt x="1003610" y="1579012"/>
                    </a:cubicBezTo>
                    <a:cubicBezTo>
                      <a:pt x="999367" y="1572222"/>
                      <a:pt x="998933" y="1563500"/>
                      <a:pt x="994689" y="1556710"/>
                    </a:cubicBezTo>
                    <a:cubicBezTo>
                      <a:pt x="985896" y="1542641"/>
                      <a:pt x="981394" y="1543357"/>
                      <a:pt x="967926" y="1538868"/>
                    </a:cubicBezTo>
                    <a:cubicBezTo>
                      <a:pt x="963465" y="1535894"/>
                      <a:pt x="959339" y="1532345"/>
                      <a:pt x="954544" y="1529947"/>
                    </a:cubicBezTo>
                    <a:cubicBezTo>
                      <a:pt x="950339" y="1527844"/>
                      <a:pt x="944834" y="1528423"/>
                      <a:pt x="941163" y="1525486"/>
                    </a:cubicBezTo>
                    <a:cubicBezTo>
                      <a:pt x="912344" y="1502430"/>
                      <a:pt x="952492" y="1518854"/>
                      <a:pt x="918861" y="1507645"/>
                    </a:cubicBezTo>
                    <a:cubicBezTo>
                      <a:pt x="914400" y="1504671"/>
                      <a:pt x="909597" y="1502156"/>
                      <a:pt x="905479" y="1498724"/>
                    </a:cubicBezTo>
                    <a:cubicBezTo>
                      <a:pt x="888218" y="1484339"/>
                      <a:pt x="895522" y="1484113"/>
                      <a:pt x="874256" y="1471961"/>
                    </a:cubicBezTo>
                    <a:cubicBezTo>
                      <a:pt x="870174" y="1469628"/>
                      <a:pt x="865080" y="1469603"/>
                      <a:pt x="860874" y="1467500"/>
                    </a:cubicBezTo>
                    <a:cubicBezTo>
                      <a:pt x="856079" y="1465103"/>
                      <a:pt x="852288" y="1460976"/>
                      <a:pt x="847493" y="1458579"/>
                    </a:cubicBezTo>
                    <a:cubicBezTo>
                      <a:pt x="843287" y="1456476"/>
                      <a:pt x="838741" y="1454936"/>
                      <a:pt x="834111" y="1454119"/>
                    </a:cubicBezTo>
                    <a:cubicBezTo>
                      <a:pt x="813404" y="1450465"/>
                      <a:pt x="792283" y="1449322"/>
                      <a:pt x="771664" y="1445198"/>
                    </a:cubicBezTo>
                    <a:lnTo>
                      <a:pt x="749362" y="1440737"/>
                    </a:lnTo>
                    <a:cubicBezTo>
                      <a:pt x="711015" y="1415171"/>
                      <a:pt x="759533" y="1445822"/>
                      <a:pt x="722599" y="1427356"/>
                    </a:cubicBezTo>
                    <a:cubicBezTo>
                      <a:pt x="717804" y="1424959"/>
                      <a:pt x="714117" y="1420612"/>
                      <a:pt x="709218" y="1418435"/>
                    </a:cubicBezTo>
                    <a:cubicBezTo>
                      <a:pt x="700625" y="1414616"/>
                      <a:pt x="682455" y="1409514"/>
                      <a:pt x="682455" y="1409514"/>
                    </a:cubicBezTo>
                    <a:cubicBezTo>
                      <a:pt x="685074" y="1396417"/>
                      <a:pt x="686231" y="1385835"/>
                      <a:pt x="691376" y="1373830"/>
                    </a:cubicBezTo>
                    <a:cubicBezTo>
                      <a:pt x="693995" y="1367718"/>
                      <a:pt x="697323" y="1361935"/>
                      <a:pt x="700297" y="1355988"/>
                    </a:cubicBezTo>
                    <a:cubicBezTo>
                      <a:pt x="698810" y="1342607"/>
                      <a:pt x="700094" y="1328617"/>
                      <a:pt x="695836" y="1315844"/>
                    </a:cubicBezTo>
                    <a:cubicBezTo>
                      <a:pt x="692445" y="1305673"/>
                      <a:pt x="688166" y="1292472"/>
                      <a:pt x="677994" y="1289081"/>
                    </a:cubicBezTo>
                    <a:cubicBezTo>
                      <a:pt x="645415" y="1278221"/>
                      <a:pt x="660354" y="1282441"/>
                      <a:pt x="633389" y="1275699"/>
                    </a:cubicBezTo>
                    <a:cubicBezTo>
                      <a:pt x="601038" y="1243348"/>
                      <a:pt x="628396" y="1276608"/>
                      <a:pt x="615547" y="1190950"/>
                    </a:cubicBezTo>
                    <a:cubicBezTo>
                      <a:pt x="614452" y="1183648"/>
                      <a:pt x="602072" y="1166277"/>
                      <a:pt x="597705" y="1159726"/>
                    </a:cubicBezTo>
                    <a:cubicBezTo>
                      <a:pt x="596218" y="1155266"/>
                      <a:pt x="595528" y="1150455"/>
                      <a:pt x="593245" y="1146345"/>
                    </a:cubicBezTo>
                    <a:cubicBezTo>
                      <a:pt x="588038" y="1136973"/>
                      <a:pt x="575403" y="1119582"/>
                      <a:pt x="575403" y="1119582"/>
                    </a:cubicBezTo>
                    <a:cubicBezTo>
                      <a:pt x="560823" y="1075838"/>
                      <a:pt x="584462" y="1137631"/>
                      <a:pt x="557561" y="1097280"/>
                    </a:cubicBezTo>
                    <a:cubicBezTo>
                      <a:pt x="554161" y="1092179"/>
                      <a:pt x="554588" y="1085385"/>
                      <a:pt x="553101" y="1079438"/>
                    </a:cubicBezTo>
                    <a:cubicBezTo>
                      <a:pt x="554588" y="1049701"/>
                      <a:pt x="554982" y="1019890"/>
                      <a:pt x="557561" y="990228"/>
                    </a:cubicBezTo>
                    <a:cubicBezTo>
                      <a:pt x="557968" y="985544"/>
                      <a:pt x="560785" y="981382"/>
                      <a:pt x="562022" y="976846"/>
                    </a:cubicBezTo>
                    <a:cubicBezTo>
                      <a:pt x="565248" y="965018"/>
                      <a:pt x="567969" y="953057"/>
                      <a:pt x="570943" y="941163"/>
                    </a:cubicBezTo>
                    <a:cubicBezTo>
                      <a:pt x="569456" y="917374"/>
                      <a:pt x="572862" y="892761"/>
                      <a:pt x="566482" y="869795"/>
                    </a:cubicBezTo>
                    <a:cubicBezTo>
                      <a:pt x="564702" y="863388"/>
                      <a:pt x="554814" y="863343"/>
                      <a:pt x="548640" y="860874"/>
                    </a:cubicBezTo>
                    <a:cubicBezTo>
                      <a:pt x="539909" y="857382"/>
                      <a:pt x="530798" y="854927"/>
                      <a:pt x="521877" y="851953"/>
                    </a:cubicBezTo>
                    <a:cubicBezTo>
                      <a:pt x="498327" y="844102"/>
                      <a:pt x="512403" y="850097"/>
                      <a:pt x="481733" y="829650"/>
                    </a:cubicBezTo>
                    <a:cubicBezTo>
                      <a:pt x="477272" y="826676"/>
                      <a:pt x="473437" y="822424"/>
                      <a:pt x="468351" y="820729"/>
                    </a:cubicBezTo>
                    <a:cubicBezTo>
                      <a:pt x="446390" y="813409"/>
                      <a:pt x="459608" y="817042"/>
                      <a:pt x="428207" y="811808"/>
                    </a:cubicBezTo>
                    <a:cubicBezTo>
                      <a:pt x="429694" y="792479"/>
                      <a:pt x="430262" y="773058"/>
                      <a:pt x="432667" y="753822"/>
                    </a:cubicBezTo>
                    <a:cubicBezTo>
                      <a:pt x="434786" y="736867"/>
                      <a:pt x="447907" y="735450"/>
                      <a:pt x="432667" y="713678"/>
                    </a:cubicBezTo>
                    <a:cubicBezTo>
                      <a:pt x="426871" y="705398"/>
                      <a:pt x="399060" y="692414"/>
                      <a:pt x="388063" y="686915"/>
                    </a:cubicBezTo>
                    <a:lnTo>
                      <a:pt x="370221" y="660152"/>
                    </a:lnTo>
                    <a:cubicBezTo>
                      <a:pt x="367247" y="655691"/>
                      <a:pt x="365761" y="649744"/>
                      <a:pt x="361300" y="646770"/>
                    </a:cubicBezTo>
                    <a:lnTo>
                      <a:pt x="347918" y="637849"/>
                    </a:lnTo>
                    <a:cubicBezTo>
                      <a:pt x="344944" y="631902"/>
                      <a:pt x="342296" y="625780"/>
                      <a:pt x="338997" y="620007"/>
                    </a:cubicBezTo>
                    <a:cubicBezTo>
                      <a:pt x="336337" y="615353"/>
                      <a:pt x="332188" y="611553"/>
                      <a:pt x="330076" y="606626"/>
                    </a:cubicBezTo>
                    <a:cubicBezTo>
                      <a:pt x="327661" y="600991"/>
                      <a:pt x="327300" y="594678"/>
                      <a:pt x="325616" y="588784"/>
                    </a:cubicBezTo>
                    <a:cubicBezTo>
                      <a:pt x="324105" y="583497"/>
                      <a:pt x="318466" y="564287"/>
                      <a:pt x="312234" y="562021"/>
                    </a:cubicBezTo>
                    <a:cubicBezTo>
                      <a:pt x="299581" y="557420"/>
                      <a:pt x="285471" y="559048"/>
                      <a:pt x="272090" y="557561"/>
                    </a:cubicBezTo>
                    <a:cubicBezTo>
                      <a:pt x="269116" y="553100"/>
                      <a:pt x="265567" y="548974"/>
                      <a:pt x="263169" y="544179"/>
                    </a:cubicBezTo>
                    <a:cubicBezTo>
                      <a:pt x="261066" y="539974"/>
                      <a:pt x="258708" y="535500"/>
                      <a:pt x="258708" y="530798"/>
                    </a:cubicBezTo>
                    <a:cubicBezTo>
                      <a:pt x="258708" y="478051"/>
                      <a:pt x="257651" y="484907"/>
                      <a:pt x="267629" y="454969"/>
                    </a:cubicBezTo>
                    <a:cubicBezTo>
                      <a:pt x="271590" y="419326"/>
                      <a:pt x="276926" y="394026"/>
                      <a:pt x="267629" y="356839"/>
                    </a:cubicBezTo>
                    <a:cubicBezTo>
                      <a:pt x="266099" y="350719"/>
                      <a:pt x="258121" y="348436"/>
                      <a:pt x="254248" y="343457"/>
                    </a:cubicBezTo>
                    <a:cubicBezTo>
                      <a:pt x="247666" y="334994"/>
                      <a:pt x="241201" y="326284"/>
                      <a:pt x="236406" y="316694"/>
                    </a:cubicBezTo>
                    <a:cubicBezTo>
                      <a:pt x="233432" y="310747"/>
                      <a:pt x="232187" y="303554"/>
                      <a:pt x="227485" y="298852"/>
                    </a:cubicBezTo>
                    <a:cubicBezTo>
                      <a:pt x="218541" y="289908"/>
                      <a:pt x="201364" y="279355"/>
                      <a:pt x="187341" y="276550"/>
                    </a:cubicBezTo>
                    <a:cubicBezTo>
                      <a:pt x="177031" y="274488"/>
                      <a:pt x="166525" y="273576"/>
                      <a:pt x="156117" y="272089"/>
                    </a:cubicBezTo>
                    <a:cubicBezTo>
                      <a:pt x="125530" y="261894"/>
                      <a:pt x="163493" y="273933"/>
                      <a:pt x="120433" y="263168"/>
                    </a:cubicBezTo>
                    <a:cubicBezTo>
                      <a:pt x="115872" y="262028"/>
                      <a:pt x="111573" y="260000"/>
                      <a:pt x="107052" y="258708"/>
                    </a:cubicBezTo>
                    <a:cubicBezTo>
                      <a:pt x="101157" y="257024"/>
                      <a:pt x="95157" y="255734"/>
                      <a:pt x="89210" y="254247"/>
                    </a:cubicBezTo>
                    <a:cubicBezTo>
                      <a:pt x="86236" y="249787"/>
                      <a:pt x="84080" y="244657"/>
                      <a:pt x="80289" y="240866"/>
                    </a:cubicBezTo>
                    <a:cubicBezTo>
                      <a:pt x="76498" y="237075"/>
                      <a:pt x="70437" y="235980"/>
                      <a:pt x="66907" y="231945"/>
                    </a:cubicBezTo>
                    <a:cubicBezTo>
                      <a:pt x="59847" y="223876"/>
                      <a:pt x="49065" y="205182"/>
                      <a:pt x="49065" y="205182"/>
                    </a:cubicBezTo>
                    <a:cubicBezTo>
                      <a:pt x="45874" y="189225"/>
                      <a:pt x="47170" y="180984"/>
                      <a:pt x="35684" y="169498"/>
                    </a:cubicBezTo>
                    <a:cubicBezTo>
                      <a:pt x="31893" y="165707"/>
                      <a:pt x="26763" y="163551"/>
                      <a:pt x="22303" y="160577"/>
                    </a:cubicBezTo>
                    <a:cubicBezTo>
                      <a:pt x="18749" y="146362"/>
                      <a:pt x="15649" y="135165"/>
                      <a:pt x="13382" y="120433"/>
                    </a:cubicBezTo>
                    <a:cubicBezTo>
                      <a:pt x="6719" y="77124"/>
                      <a:pt x="16258" y="95754"/>
                      <a:pt x="0" y="71367"/>
                    </a:cubicBezTo>
                    <a:cubicBezTo>
                      <a:pt x="2177" y="58309"/>
                      <a:pt x="1321" y="40872"/>
                      <a:pt x="13382" y="31223"/>
                    </a:cubicBezTo>
                    <a:cubicBezTo>
                      <a:pt x="17053" y="28286"/>
                      <a:pt x="22125" y="27536"/>
                      <a:pt x="26763" y="26763"/>
                    </a:cubicBezTo>
                    <a:cubicBezTo>
                      <a:pt x="31163" y="26030"/>
                      <a:pt x="31223" y="29737"/>
                      <a:pt x="40144" y="26763"/>
                    </a:cubicBezTo>
                    <a:close/>
                  </a:path>
                </a:pathLst>
              </a:custGeom>
              <a:solidFill>
                <a:srgbClr val="4F81BD">
                  <a:alpha val="50196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10302" name="TextBox 50"/>
              <p:cNvSpPr txBox="1">
                <a:spLocks noChangeArrowheads="1"/>
              </p:cNvSpPr>
              <p:nvPr/>
            </p:nvSpPr>
            <p:spPr bwMode="auto">
              <a:xfrm>
                <a:off x="7214808" y="2550458"/>
                <a:ext cx="4459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sz="2000" b="1">
                    <a:solidFill>
                      <a:schemeClr val="bg1"/>
                    </a:solidFill>
                    <a:latin typeface="Calibri" pitchFamily="34" charset="0"/>
                    <a:cs typeface="Cordia New" pitchFamily="34" charset="-34"/>
                  </a:rPr>
                  <a:t>ม.3</a:t>
                </a:r>
              </a:p>
            </p:txBody>
          </p:sp>
        </p:grpSp>
        <p:grpSp>
          <p:nvGrpSpPr>
            <p:cNvPr id="10276" name="กลุ่ม 24"/>
            <p:cNvGrpSpPr>
              <a:grpSpLocks/>
            </p:cNvGrpSpPr>
            <p:nvPr/>
          </p:nvGrpSpPr>
          <p:grpSpPr bwMode="auto">
            <a:xfrm>
              <a:off x="7428415" y="1921403"/>
              <a:ext cx="1650416" cy="1296244"/>
              <a:chOff x="7428415" y="1921403"/>
              <a:chExt cx="1650416" cy="1296244"/>
            </a:xfrm>
          </p:grpSpPr>
          <p:sp>
            <p:nvSpPr>
              <p:cNvPr id="48" name="รูปแบบอิสระ 47"/>
              <p:cNvSpPr/>
              <p:nvPr/>
            </p:nvSpPr>
            <p:spPr>
              <a:xfrm>
                <a:off x="7428047" y="1921579"/>
                <a:ext cx="1650875" cy="1295404"/>
              </a:xfrm>
              <a:custGeom>
                <a:avLst/>
                <a:gdLst>
                  <a:gd name="connsiteX0" fmla="*/ 34197 w 1854076"/>
                  <a:gd name="connsiteY0" fmla="*/ 521904 h 1106228"/>
                  <a:gd name="connsiteX1" fmla="*/ 257222 w 1854076"/>
                  <a:gd name="connsiteY1" fmla="*/ 517443 h 1106228"/>
                  <a:gd name="connsiteX2" fmla="*/ 337510 w 1854076"/>
                  <a:gd name="connsiteY2" fmla="*/ 517443 h 1106228"/>
                  <a:gd name="connsiteX3" fmla="*/ 359813 w 1854076"/>
                  <a:gd name="connsiteY3" fmla="*/ 521904 h 1106228"/>
                  <a:gd name="connsiteX4" fmla="*/ 373194 w 1854076"/>
                  <a:gd name="connsiteY4" fmla="*/ 530825 h 1106228"/>
                  <a:gd name="connsiteX5" fmla="*/ 404418 w 1854076"/>
                  <a:gd name="connsiteY5" fmla="*/ 544206 h 1106228"/>
                  <a:gd name="connsiteX6" fmla="*/ 413339 w 1854076"/>
                  <a:gd name="connsiteY6" fmla="*/ 557588 h 1106228"/>
                  <a:gd name="connsiteX7" fmla="*/ 391036 w 1854076"/>
                  <a:gd name="connsiteY7" fmla="*/ 584351 h 1106228"/>
                  <a:gd name="connsiteX8" fmla="*/ 382115 w 1854076"/>
                  <a:gd name="connsiteY8" fmla="*/ 597732 h 1106228"/>
                  <a:gd name="connsiteX9" fmla="*/ 395497 w 1854076"/>
                  <a:gd name="connsiteY9" fmla="*/ 606653 h 1106228"/>
                  <a:gd name="connsiteX10" fmla="*/ 417799 w 1854076"/>
                  <a:gd name="connsiteY10" fmla="*/ 588811 h 1106228"/>
                  <a:gd name="connsiteX11" fmla="*/ 449023 w 1854076"/>
                  <a:gd name="connsiteY11" fmla="*/ 566509 h 1106228"/>
                  <a:gd name="connsiteX12" fmla="*/ 462404 w 1854076"/>
                  <a:gd name="connsiteY12" fmla="*/ 562048 h 1106228"/>
                  <a:gd name="connsiteX13" fmla="*/ 480246 w 1854076"/>
                  <a:gd name="connsiteY13" fmla="*/ 495141 h 1106228"/>
                  <a:gd name="connsiteX14" fmla="*/ 507009 w 1854076"/>
                  <a:gd name="connsiteY14" fmla="*/ 468378 h 1106228"/>
                  <a:gd name="connsiteX15" fmla="*/ 520390 w 1854076"/>
                  <a:gd name="connsiteY15" fmla="*/ 459457 h 1106228"/>
                  <a:gd name="connsiteX16" fmla="*/ 542693 w 1854076"/>
                  <a:gd name="connsiteY16" fmla="*/ 454997 h 1106228"/>
                  <a:gd name="connsiteX17" fmla="*/ 591758 w 1854076"/>
                  <a:gd name="connsiteY17" fmla="*/ 446076 h 1106228"/>
                  <a:gd name="connsiteX18" fmla="*/ 609600 w 1854076"/>
                  <a:gd name="connsiteY18" fmla="*/ 437155 h 1106228"/>
                  <a:gd name="connsiteX19" fmla="*/ 645284 w 1854076"/>
                  <a:gd name="connsiteY19" fmla="*/ 432694 h 1106228"/>
                  <a:gd name="connsiteX20" fmla="*/ 672047 w 1854076"/>
                  <a:gd name="connsiteY20" fmla="*/ 428234 h 1106228"/>
                  <a:gd name="connsiteX21" fmla="*/ 698810 w 1854076"/>
                  <a:gd name="connsiteY21" fmla="*/ 419313 h 1106228"/>
                  <a:gd name="connsiteX22" fmla="*/ 712191 w 1854076"/>
                  <a:gd name="connsiteY22" fmla="*/ 414852 h 1106228"/>
                  <a:gd name="connsiteX23" fmla="*/ 730033 w 1854076"/>
                  <a:gd name="connsiteY23" fmla="*/ 405931 h 1106228"/>
                  <a:gd name="connsiteX24" fmla="*/ 743415 w 1854076"/>
                  <a:gd name="connsiteY24" fmla="*/ 397010 h 1106228"/>
                  <a:gd name="connsiteX25" fmla="*/ 756796 w 1854076"/>
                  <a:gd name="connsiteY25" fmla="*/ 392550 h 1106228"/>
                  <a:gd name="connsiteX26" fmla="*/ 779099 w 1854076"/>
                  <a:gd name="connsiteY26" fmla="*/ 383629 h 1106228"/>
                  <a:gd name="connsiteX27" fmla="*/ 788020 w 1854076"/>
                  <a:gd name="connsiteY27" fmla="*/ 370247 h 1106228"/>
                  <a:gd name="connsiteX28" fmla="*/ 801401 w 1854076"/>
                  <a:gd name="connsiteY28" fmla="*/ 365787 h 1106228"/>
                  <a:gd name="connsiteX29" fmla="*/ 819243 w 1854076"/>
                  <a:gd name="connsiteY29" fmla="*/ 356866 h 1106228"/>
                  <a:gd name="connsiteX30" fmla="*/ 846006 w 1854076"/>
                  <a:gd name="connsiteY30" fmla="*/ 330103 h 1106228"/>
                  <a:gd name="connsiteX31" fmla="*/ 859387 w 1854076"/>
                  <a:gd name="connsiteY31" fmla="*/ 325642 h 1106228"/>
                  <a:gd name="connsiteX32" fmla="*/ 917374 w 1854076"/>
                  <a:gd name="connsiteY32" fmla="*/ 294419 h 1106228"/>
                  <a:gd name="connsiteX33" fmla="*/ 944137 w 1854076"/>
                  <a:gd name="connsiteY33" fmla="*/ 267656 h 1106228"/>
                  <a:gd name="connsiteX34" fmla="*/ 953058 w 1854076"/>
                  <a:gd name="connsiteY34" fmla="*/ 254275 h 1106228"/>
                  <a:gd name="connsiteX35" fmla="*/ 970900 w 1854076"/>
                  <a:gd name="connsiteY35" fmla="*/ 249814 h 1106228"/>
                  <a:gd name="connsiteX36" fmla="*/ 979821 w 1854076"/>
                  <a:gd name="connsiteY36" fmla="*/ 236433 h 1106228"/>
                  <a:gd name="connsiteX37" fmla="*/ 993202 w 1854076"/>
                  <a:gd name="connsiteY37" fmla="*/ 231972 h 1106228"/>
                  <a:gd name="connsiteX38" fmla="*/ 1006584 w 1854076"/>
                  <a:gd name="connsiteY38" fmla="*/ 223051 h 1106228"/>
                  <a:gd name="connsiteX39" fmla="*/ 1046728 w 1854076"/>
                  <a:gd name="connsiteY39" fmla="*/ 196288 h 1106228"/>
                  <a:gd name="connsiteX40" fmla="*/ 1060109 w 1854076"/>
                  <a:gd name="connsiteY40" fmla="*/ 191828 h 1106228"/>
                  <a:gd name="connsiteX41" fmla="*/ 1082412 w 1854076"/>
                  <a:gd name="connsiteY41" fmla="*/ 173986 h 1106228"/>
                  <a:gd name="connsiteX42" fmla="*/ 1100254 w 1854076"/>
                  <a:gd name="connsiteY42" fmla="*/ 160604 h 1106228"/>
                  <a:gd name="connsiteX43" fmla="*/ 1135938 w 1854076"/>
                  <a:gd name="connsiteY43" fmla="*/ 138302 h 1106228"/>
                  <a:gd name="connsiteX44" fmla="*/ 1176082 w 1854076"/>
                  <a:gd name="connsiteY44" fmla="*/ 116000 h 1106228"/>
                  <a:gd name="connsiteX45" fmla="*/ 1185003 w 1854076"/>
                  <a:gd name="connsiteY45" fmla="*/ 102618 h 1106228"/>
                  <a:gd name="connsiteX46" fmla="*/ 1211766 w 1854076"/>
                  <a:gd name="connsiteY46" fmla="*/ 93697 h 1106228"/>
                  <a:gd name="connsiteX47" fmla="*/ 1225147 w 1854076"/>
                  <a:gd name="connsiteY47" fmla="*/ 84776 h 1106228"/>
                  <a:gd name="connsiteX48" fmla="*/ 1234068 w 1854076"/>
                  <a:gd name="connsiteY48" fmla="*/ 71395 h 1106228"/>
                  <a:gd name="connsiteX49" fmla="*/ 1260831 w 1854076"/>
                  <a:gd name="connsiteY49" fmla="*/ 53553 h 1106228"/>
                  <a:gd name="connsiteX50" fmla="*/ 1269752 w 1854076"/>
                  <a:gd name="connsiteY50" fmla="*/ 40171 h 1106228"/>
                  <a:gd name="connsiteX51" fmla="*/ 1300976 w 1854076"/>
                  <a:gd name="connsiteY51" fmla="*/ 22329 h 1106228"/>
                  <a:gd name="connsiteX52" fmla="*/ 1327739 w 1854076"/>
                  <a:gd name="connsiteY52" fmla="*/ 27 h 1106228"/>
                  <a:gd name="connsiteX53" fmla="*/ 1354502 w 1854076"/>
                  <a:gd name="connsiteY53" fmla="*/ 4487 h 1106228"/>
                  <a:gd name="connsiteX54" fmla="*/ 1358962 w 1854076"/>
                  <a:gd name="connsiteY54" fmla="*/ 17869 h 1106228"/>
                  <a:gd name="connsiteX55" fmla="*/ 1363423 w 1854076"/>
                  <a:gd name="connsiteY55" fmla="*/ 84776 h 1106228"/>
                  <a:gd name="connsiteX56" fmla="*/ 1381265 w 1854076"/>
                  <a:gd name="connsiteY56" fmla="*/ 89237 h 1106228"/>
                  <a:gd name="connsiteX57" fmla="*/ 1648894 w 1854076"/>
                  <a:gd name="connsiteY57" fmla="*/ 89237 h 1106228"/>
                  <a:gd name="connsiteX58" fmla="*/ 1675657 w 1854076"/>
                  <a:gd name="connsiteY58" fmla="*/ 93697 h 1106228"/>
                  <a:gd name="connsiteX59" fmla="*/ 1706880 w 1854076"/>
                  <a:gd name="connsiteY59" fmla="*/ 107079 h 1106228"/>
                  <a:gd name="connsiteX60" fmla="*/ 1720262 w 1854076"/>
                  <a:gd name="connsiteY60" fmla="*/ 116000 h 1106228"/>
                  <a:gd name="connsiteX61" fmla="*/ 1733643 w 1854076"/>
                  <a:gd name="connsiteY61" fmla="*/ 120460 h 1106228"/>
                  <a:gd name="connsiteX62" fmla="*/ 1764866 w 1854076"/>
                  <a:gd name="connsiteY62" fmla="*/ 142762 h 1106228"/>
                  <a:gd name="connsiteX63" fmla="*/ 1782708 w 1854076"/>
                  <a:gd name="connsiteY63" fmla="*/ 147223 h 1106228"/>
                  <a:gd name="connsiteX64" fmla="*/ 1796090 w 1854076"/>
                  <a:gd name="connsiteY64" fmla="*/ 151683 h 1106228"/>
                  <a:gd name="connsiteX65" fmla="*/ 1827313 w 1854076"/>
                  <a:gd name="connsiteY65" fmla="*/ 160604 h 1106228"/>
                  <a:gd name="connsiteX66" fmla="*/ 1840695 w 1854076"/>
                  <a:gd name="connsiteY66" fmla="*/ 169525 h 1106228"/>
                  <a:gd name="connsiteX67" fmla="*/ 1854076 w 1854076"/>
                  <a:gd name="connsiteY67" fmla="*/ 209670 h 1106228"/>
                  <a:gd name="connsiteX68" fmla="*/ 1849616 w 1854076"/>
                  <a:gd name="connsiteY68" fmla="*/ 254275 h 1106228"/>
                  <a:gd name="connsiteX69" fmla="*/ 1840695 w 1854076"/>
                  <a:gd name="connsiteY69" fmla="*/ 267656 h 1106228"/>
                  <a:gd name="connsiteX70" fmla="*/ 1813932 w 1854076"/>
                  <a:gd name="connsiteY70" fmla="*/ 281038 h 1106228"/>
                  <a:gd name="connsiteX71" fmla="*/ 1796090 w 1854076"/>
                  <a:gd name="connsiteY71" fmla="*/ 285498 h 1106228"/>
                  <a:gd name="connsiteX72" fmla="*/ 1764866 w 1854076"/>
                  <a:gd name="connsiteY72" fmla="*/ 294419 h 1106228"/>
                  <a:gd name="connsiteX73" fmla="*/ 1711341 w 1854076"/>
                  <a:gd name="connsiteY73" fmla="*/ 303340 h 1106228"/>
                  <a:gd name="connsiteX74" fmla="*/ 1680117 w 1854076"/>
                  <a:gd name="connsiteY74" fmla="*/ 334563 h 1106228"/>
                  <a:gd name="connsiteX75" fmla="*/ 1666736 w 1854076"/>
                  <a:gd name="connsiteY75" fmla="*/ 347945 h 1106228"/>
                  <a:gd name="connsiteX76" fmla="*/ 1635512 w 1854076"/>
                  <a:gd name="connsiteY76" fmla="*/ 383629 h 1106228"/>
                  <a:gd name="connsiteX77" fmla="*/ 1613210 w 1854076"/>
                  <a:gd name="connsiteY77" fmla="*/ 397010 h 1106228"/>
                  <a:gd name="connsiteX78" fmla="*/ 1573065 w 1854076"/>
                  <a:gd name="connsiteY78" fmla="*/ 432694 h 1106228"/>
                  <a:gd name="connsiteX79" fmla="*/ 1497237 w 1854076"/>
                  <a:gd name="connsiteY79" fmla="*/ 428234 h 1106228"/>
                  <a:gd name="connsiteX80" fmla="*/ 1479395 w 1854076"/>
                  <a:gd name="connsiteY80" fmla="*/ 423773 h 1106228"/>
                  <a:gd name="connsiteX81" fmla="*/ 1425869 w 1854076"/>
                  <a:gd name="connsiteY81" fmla="*/ 419313 h 1106228"/>
                  <a:gd name="connsiteX82" fmla="*/ 1336660 w 1854076"/>
                  <a:gd name="connsiteY82" fmla="*/ 423773 h 1106228"/>
                  <a:gd name="connsiteX83" fmla="*/ 1309897 w 1854076"/>
                  <a:gd name="connsiteY83" fmla="*/ 432694 h 1106228"/>
                  <a:gd name="connsiteX84" fmla="*/ 1292055 w 1854076"/>
                  <a:gd name="connsiteY84" fmla="*/ 437155 h 1106228"/>
                  <a:gd name="connsiteX85" fmla="*/ 1274213 w 1854076"/>
                  <a:gd name="connsiteY85" fmla="*/ 450536 h 1106228"/>
                  <a:gd name="connsiteX86" fmla="*/ 1265292 w 1854076"/>
                  <a:gd name="connsiteY86" fmla="*/ 463918 h 1106228"/>
                  <a:gd name="connsiteX87" fmla="*/ 1238529 w 1854076"/>
                  <a:gd name="connsiteY87" fmla="*/ 486220 h 1106228"/>
                  <a:gd name="connsiteX88" fmla="*/ 1216226 w 1854076"/>
                  <a:gd name="connsiteY88" fmla="*/ 508522 h 1106228"/>
                  <a:gd name="connsiteX89" fmla="*/ 1202845 w 1854076"/>
                  <a:gd name="connsiteY89" fmla="*/ 526364 h 1106228"/>
                  <a:gd name="connsiteX90" fmla="*/ 1193924 w 1854076"/>
                  <a:gd name="connsiteY90" fmla="*/ 539746 h 1106228"/>
                  <a:gd name="connsiteX91" fmla="*/ 1158240 w 1854076"/>
                  <a:gd name="connsiteY91" fmla="*/ 579890 h 1106228"/>
                  <a:gd name="connsiteX92" fmla="*/ 1153780 w 1854076"/>
                  <a:gd name="connsiteY92" fmla="*/ 593272 h 1106228"/>
                  <a:gd name="connsiteX93" fmla="*/ 1135938 w 1854076"/>
                  <a:gd name="connsiteY93" fmla="*/ 620035 h 1106228"/>
                  <a:gd name="connsiteX94" fmla="*/ 1131477 w 1854076"/>
                  <a:gd name="connsiteY94" fmla="*/ 633416 h 1106228"/>
                  <a:gd name="connsiteX95" fmla="*/ 1118096 w 1854076"/>
                  <a:gd name="connsiteY95" fmla="*/ 637877 h 1106228"/>
                  <a:gd name="connsiteX96" fmla="*/ 1091333 w 1854076"/>
                  <a:gd name="connsiteY96" fmla="*/ 664640 h 1106228"/>
                  <a:gd name="connsiteX97" fmla="*/ 1077951 w 1854076"/>
                  <a:gd name="connsiteY97" fmla="*/ 682482 h 1106228"/>
                  <a:gd name="connsiteX98" fmla="*/ 1060109 w 1854076"/>
                  <a:gd name="connsiteY98" fmla="*/ 695863 h 1106228"/>
                  <a:gd name="connsiteX99" fmla="*/ 1051188 w 1854076"/>
                  <a:gd name="connsiteY99" fmla="*/ 709244 h 1106228"/>
                  <a:gd name="connsiteX100" fmla="*/ 1037807 w 1854076"/>
                  <a:gd name="connsiteY100" fmla="*/ 722626 h 1106228"/>
                  <a:gd name="connsiteX101" fmla="*/ 1011044 w 1854076"/>
                  <a:gd name="connsiteY101" fmla="*/ 740468 h 1106228"/>
                  <a:gd name="connsiteX102" fmla="*/ 988742 w 1854076"/>
                  <a:gd name="connsiteY102" fmla="*/ 762770 h 1106228"/>
                  <a:gd name="connsiteX103" fmla="*/ 979821 w 1854076"/>
                  <a:gd name="connsiteY103" fmla="*/ 776152 h 1106228"/>
                  <a:gd name="connsiteX104" fmla="*/ 966439 w 1854076"/>
                  <a:gd name="connsiteY104" fmla="*/ 785073 h 1106228"/>
                  <a:gd name="connsiteX105" fmla="*/ 953058 w 1854076"/>
                  <a:gd name="connsiteY105" fmla="*/ 798454 h 1106228"/>
                  <a:gd name="connsiteX106" fmla="*/ 935216 w 1854076"/>
                  <a:gd name="connsiteY106" fmla="*/ 811836 h 1106228"/>
                  <a:gd name="connsiteX107" fmla="*/ 903992 w 1854076"/>
                  <a:gd name="connsiteY107" fmla="*/ 856441 h 1106228"/>
                  <a:gd name="connsiteX108" fmla="*/ 895071 w 1854076"/>
                  <a:gd name="connsiteY108" fmla="*/ 869822 h 1106228"/>
                  <a:gd name="connsiteX109" fmla="*/ 881690 w 1854076"/>
                  <a:gd name="connsiteY109" fmla="*/ 883203 h 1106228"/>
                  <a:gd name="connsiteX110" fmla="*/ 863848 w 1854076"/>
                  <a:gd name="connsiteY110" fmla="*/ 896585 h 1106228"/>
                  <a:gd name="connsiteX111" fmla="*/ 854927 w 1854076"/>
                  <a:gd name="connsiteY111" fmla="*/ 909966 h 1106228"/>
                  <a:gd name="connsiteX112" fmla="*/ 837085 w 1854076"/>
                  <a:gd name="connsiteY112" fmla="*/ 923348 h 1106228"/>
                  <a:gd name="connsiteX113" fmla="*/ 810322 w 1854076"/>
                  <a:gd name="connsiteY113" fmla="*/ 945650 h 1106228"/>
                  <a:gd name="connsiteX114" fmla="*/ 796941 w 1854076"/>
                  <a:gd name="connsiteY114" fmla="*/ 959032 h 1106228"/>
                  <a:gd name="connsiteX115" fmla="*/ 765717 w 1854076"/>
                  <a:gd name="connsiteY115" fmla="*/ 981334 h 1106228"/>
                  <a:gd name="connsiteX116" fmla="*/ 756796 w 1854076"/>
                  <a:gd name="connsiteY116" fmla="*/ 994716 h 1106228"/>
                  <a:gd name="connsiteX117" fmla="*/ 730033 w 1854076"/>
                  <a:gd name="connsiteY117" fmla="*/ 1017018 h 1106228"/>
                  <a:gd name="connsiteX118" fmla="*/ 716652 w 1854076"/>
                  <a:gd name="connsiteY118" fmla="*/ 1034860 h 1106228"/>
                  <a:gd name="connsiteX119" fmla="*/ 685428 w 1854076"/>
                  <a:gd name="connsiteY119" fmla="*/ 1061623 h 1106228"/>
                  <a:gd name="connsiteX120" fmla="*/ 658665 w 1854076"/>
                  <a:gd name="connsiteY120" fmla="*/ 1083925 h 1106228"/>
                  <a:gd name="connsiteX121" fmla="*/ 640824 w 1854076"/>
                  <a:gd name="connsiteY121" fmla="*/ 1097307 h 1106228"/>
                  <a:gd name="connsiteX122" fmla="*/ 622982 w 1854076"/>
                  <a:gd name="connsiteY122" fmla="*/ 1101767 h 1106228"/>
                  <a:gd name="connsiteX123" fmla="*/ 609600 w 1854076"/>
                  <a:gd name="connsiteY123" fmla="*/ 1106228 h 1106228"/>
                  <a:gd name="connsiteX124" fmla="*/ 573916 w 1854076"/>
                  <a:gd name="connsiteY124" fmla="*/ 1101767 h 1106228"/>
                  <a:gd name="connsiteX125" fmla="*/ 560535 w 1854076"/>
                  <a:gd name="connsiteY125" fmla="*/ 1075004 h 1106228"/>
                  <a:gd name="connsiteX126" fmla="*/ 542693 w 1854076"/>
                  <a:gd name="connsiteY126" fmla="*/ 1043781 h 1106228"/>
                  <a:gd name="connsiteX127" fmla="*/ 533772 w 1854076"/>
                  <a:gd name="connsiteY127" fmla="*/ 1008097 h 1106228"/>
                  <a:gd name="connsiteX128" fmla="*/ 524851 w 1854076"/>
                  <a:gd name="connsiteY128" fmla="*/ 994716 h 1106228"/>
                  <a:gd name="connsiteX129" fmla="*/ 515930 w 1854076"/>
                  <a:gd name="connsiteY129" fmla="*/ 976874 h 1106228"/>
                  <a:gd name="connsiteX130" fmla="*/ 507009 w 1854076"/>
                  <a:gd name="connsiteY130" fmla="*/ 963492 h 1106228"/>
                  <a:gd name="connsiteX131" fmla="*/ 498088 w 1854076"/>
                  <a:gd name="connsiteY131" fmla="*/ 936729 h 1106228"/>
                  <a:gd name="connsiteX132" fmla="*/ 507009 w 1854076"/>
                  <a:gd name="connsiteY132" fmla="*/ 918887 h 1106228"/>
                  <a:gd name="connsiteX133" fmla="*/ 529311 w 1854076"/>
                  <a:gd name="connsiteY133" fmla="*/ 896585 h 1106228"/>
                  <a:gd name="connsiteX134" fmla="*/ 524851 w 1854076"/>
                  <a:gd name="connsiteY134" fmla="*/ 878743 h 1106228"/>
                  <a:gd name="connsiteX135" fmla="*/ 498088 w 1854076"/>
                  <a:gd name="connsiteY135" fmla="*/ 860901 h 1106228"/>
                  <a:gd name="connsiteX136" fmla="*/ 493627 w 1854076"/>
                  <a:gd name="connsiteY136" fmla="*/ 843059 h 1106228"/>
                  <a:gd name="connsiteX137" fmla="*/ 480246 w 1854076"/>
                  <a:gd name="connsiteY137" fmla="*/ 838599 h 1106228"/>
                  <a:gd name="connsiteX138" fmla="*/ 466865 w 1854076"/>
                  <a:gd name="connsiteY138" fmla="*/ 829678 h 1106228"/>
                  <a:gd name="connsiteX139" fmla="*/ 453483 w 1854076"/>
                  <a:gd name="connsiteY139" fmla="*/ 825217 h 1106228"/>
                  <a:gd name="connsiteX140" fmla="*/ 408878 w 1854076"/>
                  <a:gd name="connsiteY140" fmla="*/ 816296 h 1106228"/>
                  <a:gd name="connsiteX141" fmla="*/ 391036 w 1854076"/>
                  <a:gd name="connsiteY141" fmla="*/ 811836 h 1106228"/>
                  <a:gd name="connsiteX142" fmla="*/ 359813 w 1854076"/>
                  <a:gd name="connsiteY142" fmla="*/ 793994 h 1106228"/>
                  <a:gd name="connsiteX143" fmla="*/ 346431 w 1854076"/>
                  <a:gd name="connsiteY143" fmla="*/ 785073 h 1106228"/>
                  <a:gd name="connsiteX144" fmla="*/ 315208 w 1854076"/>
                  <a:gd name="connsiteY144" fmla="*/ 776152 h 1106228"/>
                  <a:gd name="connsiteX145" fmla="*/ 288445 w 1854076"/>
                  <a:gd name="connsiteY145" fmla="*/ 767231 h 1106228"/>
                  <a:gd name="connsiteX146" fmla="*/ 248301 w 1854076"/>
                  <a:gd name="connsiteY146" fmla="*/ 758310 h 1106228"/>
                  <a:gd name="connsiteX147" fmla="*/ 230459 w 1854076"/>
                  <a:gd name="connsiteY147" fmla="*/ 753849 h 1106228"/>
                  <a:gd name="connsiteX148" fmla="*/ 217077 w 1854076"/>
                  <a:gd name="connsiteY148" fmla="*/ 749389 h 1106228"/>
                  <a:gd name="connsiteX149" fmla="*/ 185854 w 1854076"/>
                  <a:gd name="connsiteY149" fmla="*/ 744928 h 1106228"/>
                  <a:gd name="connsiteX150" fmla="*/ 176933 w 1854076"/>
                  <a:gd name="connsiteY150" fmla="*/ 731547 h 1106228"/>
                  <a:gd name="connsiteX151" fmla="*/ 168012 w 1854076"/>
                  <a:gd name="connsiteY151" fmla="*/ 655719 h 1106228"/>
                  <a:gd name="connsiteX152" fmla="*/ 141249 w 1854076"/>
                  <a:gd name="connsiteY152" fmla="*/ 602193 h 1106228"/>
                  <a:gd name="connsiteX153" fmla="*/ 132328 w 1854076"/>
                  <a:gd name="connsiteY153" fmla="*/ 588811 h 1106228"/>
                  <a:gd name="connsiteX154" fmla="*/ 92184 w 1854076"/>
                  <a:gd name="connsiteY154" fmla="*/ 566509 h 1106228"/>
                  <a:gd name="connsiteX155" fmla="*/ 78802 w 1854076"/>
                  <a:gd name="connsiteY155" fmla="*/ 557588 h 1106228"/>
                  <a:gd name="connsiteX156" fmla="*/ 65421 w 1854076"/>
                  <a:gd name="connsiteY156" fmla="*/ 544206 h 1106228"/>
                  <a:gd name="connsiteX157" fmla="*/ 52039 w 1854076"/>
                  <a:gd name="connsiteY157" fmla="*/ 539746 h 1106228"/>
                  <a:gd name="connsiteX158" fmla="*/ 34197 w 1854076"/>
                  <a:gd name="connsiteY158" fmla="*/ 521904 h 110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854076" h="1106228">
                    <a:moveTo>
                      <a:pt x="34197" y="521904"/>
                    </a:moveTo>
                    <a:cubicBezTo>
                      <a:pt x="68394" y="518187"/>
                      <a:pt x="182910" y="520006"/>
                      <a:pt x="257222" y="517443"/>
                    </a:cubicBezTo>
                    <a:cubicBezTo>
                      <a:pt x="341728" y="514529"/>
                      <a:pt x="238599" y="507553"/>
                      <a:pt x="337510" y="517443"/>
                    </a:cubicBezTo>
                    <a:cubicBezTo>
                      <a:pt x="344944" y="518930"/>
                      <a:pt x="352714" y="519242"/>
                      <a:pt x="359813" y="521904"/>
                    </a:cubicBezTo>
                    <a:cubicBezTo>
                      <a:pt x="364832" y="523786"/>
                      <a:pt x="368540" y="528165"/>
                      <a:pt x="373194" y="530825"/>
                    </a:cubicBezTo>
                    <a:cubicBezTo>
                      <a:pt x="388628" y="539645"/>
                      <a:pt x="389404" y="539202"/>
                      <a:pt x="404418" y="544206"/>
                    </a:cubicBezTo>
                    <a:cubicBezTo>
                      <a:pt x="407392" y="548667"/>
                      <a:pt x="415034" y="552502"/>
                      <a:pt x="413339" y="557588"/>
                    </a:cubicBezTo>
                    <a:cubicBezTo>
                      <a:pt x="409667" y="568605"/>
                      <a:pt x="398166" y="575185"/>
                      <a:pt x="391036" y="584351"/>
                    </a:cubicBezTo>
                    <a:cubicBezTo>
                      <a:pt x="387745" y="588582"/>
                      <a:pt x="385089" y="593272"/>
                      <a:pt x="382115" y="597732"/>
                    </a:cubicBezTo>
                    <a:cubicBezTo>
                      <a:pt x="386576" y="600706"/>
                      <a:pt x="390209" y="605772"/>
                      <a:pt x="395497" y="606653"/>
                    </a:cubicBezTo>
                    <a:cubicBezTo>
                      <a:pt x="410383" y="609134"/>
                      <a:pt x="410353" y="596257"/>
                      <a:pt x="417799" y="588811"/>
                    </a:cubicBezTo>
                    <a:cubicBezTo>
                      <a:pt x="419820" y="586790"/>
                      <a:pt x="443957" y="569042"/>
                      <a:pt x="449023" y="566509"/>
                    </a:cubicBezTo>
                    <a:cubicBezTo>
                      <a:pt x="453228" y="564406"/>
                      <a:pt x="457944" y="563535"/>
                      <a:pt x="462404" y="562048"/>
                    </a:cubicBezTo>
                    <a:cubicBezTo>
                      <a:pt x="484264" y="529260"/>
                      <a:pt x="460641" y="568658"/>
                      <a:pt x="480246" y="495141"/>
                    </a:cubicBezTo>
                    <a:cubicBezTo>
                      <a:pt x="483434" y="483185"/>
                      <a:pt x="498548" y="474422"/>
                      <a:pt x="507009" y="468378"/>
                    </a:cubicBezTo>
                    <a:cubicBezTo>
                      <a:pt x="511371" y="465262"/>
                      <a:pt x="515371" y="461339"/>
                      <a:pt x="520390" y="459457"/>
                    </a:cubicBezTo>
                    <a:cubicBezTo>
                      <a:pt x="527489" y="456795"/>
                      <a:pt x="535234" y="456353"/>
                      <a:pt x="542693" y="454997"/>
                    </a:cubicBezTo>
                    <a:cubicBezTo>
                      <a:pt x="605455" y="443586"/>
                      <a:pt x="536680" y="457091"/>
                      <a:pt x="591758" y="446076"/>
                    </a:cubicBezTo>
                    <a:cubicBezTo>
                      <a:pt x="597705" y="443102"/>
                      <a:pt x="603149" y="438768"/>
                      <a:pt x="609600" y="437155"/>
                    </a:cubicBezTo>
                    <a:cubicBezTo>
                      <a:pt x="621229" y="434248"/>
                      <a:pt x="633417" y="434389"/>
                      <a:pt x="645284" y="432694"/>
                    </a:cubicBezTo>
                    <a:cubicBezTo>
                      <a:pt x="654237" y="431415"/>
                      <a:pt x="663126" y="429721"/>
                      <a:pt x="672047" y="428234"/>
                    </a:cubicBezTo>
                    <a:lnTo>
                      <a:pt x="698810" y="419313"/>
                    </a:lnTo>
                    <a:cubicBezTo>
                      <a:pt x="703270" y="417826"/>
                      <a:pt x="707986" y="416955"/>
                      <a:pt x="712191" y="414852"/>
                    </a:cubicBezTo>
                    <a:cubicBezTo>
                      <a:pt x="718138" y="411878"/>
                      <a:pt x="724260" y="409230"/>
                      <a:pt x="730033" y="405931"/>
                    </a:cubicBezTo>
                    <a:cubicBezTo>
                      <a:pt x="734688" y="403271"/>
                      <a:pt x="738620" y="399407"/>
                      <a:pt x="743415" y="397010"/>
                    </a:cubicBezTo>
                    <a:cubicBezTo>
                      <a:pt x="747620" y="394907"/>
                      <a:pt x="752394" y="394201"/>
                      <a:pt x="756796" y="392550"/>
                    </a:cubicBezTo>
                    <a:cubicBezTo>
                      <a:pt x="764293" y="389739"/>
                      <a:pt x="771665" y="386603"/>
                      <a:pt x="779099" y="383629"/>
                    </a:cubicBezTo>
                    <a:cubicBezTo>
                      <a:pt x="782073" y="379168"/>
                      <a:pt x="783834" y="373596"/>
                      <a:pt x="788020" y="370247"/>
                    </a:cubicBezTo>
                    <a:cubicBezTo>
                      <a:pt x="791691" y="367310"/>
                      <a:pt x="797080" y="367639"/>
                      <a:pt x="801401" y="365787"/>
                    </a:cubicBezTo>
                    <a:cubicBezTo>
                      <a:pt x="807513" y="363168"/>
                      <a:pt x="814051" y="361020"/>
                      <a:pt x="819243" y="356866"/>
                    </a:cubicBezTo>
                    <a:cubicBezTo>
                      <a:pt x="829095" y="348985"/>
                      <a:pt x="834037" y="334093"/>
                      <a:pt x="846006" y="330103"/>
                    </a:cubicBezTo>
                    <a:cubicBezTo>
                      <a:pt x="850466" y="328616"/>
                      <a:pt x="855107" y="327588"/>
                      <a:pt x="859387" y="325642"/>
                    </a:cubicBezTo>
                    <a:cubicBezTo>
                      <a:pt x="889259" y="312064"/>
                      <a:pt x="892512" y="309336"/>
                      <a:pt x="917374" y="294419"/>
                    </a:cubicBezTo>
                    <a:cubicBezTo>
                      <a:pt x="938398" y="262884"/>
                      <a:pt x="910941" y="300852"/>
                      <a:pt x="944137" y="267656"/>
                    </a:cubicBezTo>
                    <a:cubicBezTo>
                      <a:pt x="947928" y="263865"/>
                      <a:pt x="948598" y="257249"/>
                      <a:pt x="953058" y="254275"/>
                    </a:cubicBezTo>
                    <a:cubicBezTo>
                      <a:pt x="958159" y="250874"/>
                      <a:pt x="964953" y="251301"/>
                      <a:pt x="970900" y="249814"/>
                    </a:cubicBezTo>
                    <a:cubicBezTo>
                      <a:pt x="973874" y="245354"/>
                      <a:pt x="975635" y="239782"/>
                      <a:pt x="979821" y="236433"/>
                    </a:cubicBezTo>
                    <a:cubicBezTo>
                      <a:pt x="983492" y="233496"/>
                      <a:pt x="988997" y="234075"/>
                      <a:pt x="993202" y="231972"/>
                    </a:cubicBezTo>
                    <a:cubicBezTo>
                      <a:pt x="997997" y="229574"/>
                      <a:pt x="1002222" y="226167"/>
                      <a:pt x="1006584" y="223051"/>
                    </a:cubicBezTo>
                    <a:cubicBezTo>
                      <a:pt x="1024017" y="210599"/>
                      <a:pt x="1026616" y="206344"/>
                      <a:pt x="1046728" y="196288"/>
                    </a:cubicBezTo>
                    <a:cubicBezTo>
                      <a:pt x="1050933" y="194185"/>
                      <a:pt x="1055649" y="193315"/>
                      <a:pt x="1060109" y="191828"/>
                    </a:cubicBezTo>
                    <a:cubicBezTo>
                      <a:pt x="1077038" y="166434"/>
                      <a:pt x="1059208" y="187245"/>
                      <a:pt x="1082412" y="173986"/>
                    </a:cubicBezTo>
                    <a:cubicBezTo>
                      <a:pt x="1088867" y="170298"/>
                      <a:pt x="1094205" y="164925"/>
                      <a:pt x="1100254" y="160604"/>
                    </a:cubicBezTo>
                    <a:cubicBezTo>
                      <a:pt x="1116031" y="149334"/>
                      <a:pt x="1116829" y="150462"/>
                      <a:pt x="1135938" y="138302"/>
                    </a:cubicBezTo>
                    <a:cubicBezTo>
                      <a:pt x="1169682" y="116829"/>
                      <a:pt x="1151184" y="124299"/>
                      <a:pt x="1176082" y="116000"/>
                    </a:cubicBezTo>
                    <a:cubicBezTo>
                      <a:pt x="1179056" y="111539"/>
                      <a:pt x="1180457" y="105459"/>
                      <a:pt x="1185003" y="102618"/>
                    </a:cubicBezTo>
                    <a:cubicBezTo>
                      <a:pt x="1192977" y="97634"/>
                      <a:pt x="1203942" y="98913"/>
                      <a:pt x="1211766" y="93697"/>
                    </a:cubicBezTo>
                    <a:lnTo>
                      <a:pt x="1225147" y="84776"/>
                    </a:lnTo>
                    <a:cubicBezTo>
                      <a:pt x="1228121" y="80316"/>
                      <a:pt x="1230034" y="74925"/>
                      <a:pt x="1234068" y="71395"/>
                    </a:cubicBezTo>
                    <a:cubicBezTo>
                      <a:pt x="1242137" y="64335"/>
                      <a:pt x="1260831" y="53553"/>
                      <a:pt x="1260831" y="53553"/>
                    </a:cubicBezTo>
                    <a:cubicBezTo>
                      <a:pt x="1263805" y="49092"/>
                      <a:pt x="1265961" y="43962"/>
                      <a:pt x="1269752" y="40171"/>
                    </a:cubicBezTo>
                    <a:cubicBezTo>
                      <a:pt x="1276996" y="32927"/>
                      <a:pt x="1292814" y="26993"/>
                      <a:pt x="1300976" y="22329"/>
                    </a:cubicBezTo>
                    <a:cubicBezTo>
                      <a:pt x="1315464" y="14050"/>
                      <a:pt x="1315440" y="12326"/>
                      <a:pt x="1327739" y="27"/>
                    </a:cubicBezTo>
                    <a:cubicBezTo>
                      <a:pt x="1336660" y="1514"/>
                      <a:pt x="1346650" y="0"/>
                      <a:pt x="1354502" y="4487"/>
                    </a:cubicBezTo>
                    <a:cubicBezTo>
                      <a:pt x="1358584" y="6820"/>
                      <a:pt x="1358443" y="13196"/>
                      <a:pt x="1358962" y="17869"/>
                    </a:cubicBezTo>
                    <a:cubicBezTo>
                      <a:pt x="1361430" y="40084"/>
                      <a:pt x="1356756" y="63442"/>
                      <a:pt x="1363423" y="84776"/>
                    </a:cubicBezTo>
                    <a:cubicBezTo>
                      <a:pt x="1365252" y="90627"/>
                      <a:pt x="1375318" y="87750"/>
                      <a:pt x="1381265" y="89237"/>
                    </a:cubicBezTo>
                    <a:cubicBezTo>
                      <a:pt x="1514938" y="84627"/>
                      <a:pt x="1512145" y="81845"/>
                      <a:pt x="1648894" y="89237"/>
                    </a:cubicBezTo>
                    <a:cubicBezTo>
                      <a:pt x="1657925" y="89725"/>
                      <a:pt x="1666736" y="92210"/>
                      <a:pt x="1675657" y="93697"/>
                    </a:cubicBezTo>
                    <a:cubicBezTo>
                      <a:pt x="1709248" y="116092"/>
                      <a:pt x="1666558" y="89798"/>
                      <a:pt x="1706880" y="107079"/>
                    </a:cubicBezTo>
                    <a:cubicBezTo>
                      <a:pt x="1711808" y="109191"/>
                      <a:pt x="1715467" y="113603"/>
                      <a:pt x="1720262" y="116000"/>
                    </a:cubicBezTo>
                    <a:cubicBezTo>
                      <a:pt x="1724467" y="118103"/>
                      <a:pt x="1729183" y="118973"/>
                      <a:pt x="1733643" y="120460"/>
                    </a:cubicBezTo>
                    <a:cubicBezTo>
                      <a:pt x="1735678" y="121986"/>
                      <a:pt x="1759789" y="140586"/>
                      <a:pt x="1764866" y="142762"/>
                    </a:cubicBezTo>
                    <a:cubicBezTo>
                      <a:pt x="1770501" y="145177"/>
                      <a:pt x="1776813" y="145539"/>
                      <a:pt x="1782708" y="147223"/>
                    </a:cubicBezTo>
                    <a:cubicBezTo>
                      <a:pt x="1787229" y="148515"/>
                      <a:pt x="1791569" y="150391"/>
                      <a:pt x="1796090" y="151683"/>
                    </a:cubicBezTo>
                    <a:cubicBezTo>
                      <a:pt x="1835287" y="162882"/>
                      <a:pt x="1795236" y="149913"/>
                      <a:pt x="1827313" y="160604"/>
                    </a:cubicBezTo>
                    <a:cubicBezTo>
                      <a:pt x="1831774" y="163578"/>
                      <a:pt x="1838128" y="164819"/>
                      <a:pt x="1840695" y="169525"/>
                    </a:cubicBezTo>
                    <a:cubicBezTo>
                      <a:pt x="1847449" y="181908"/>
                      <a:pt x="1854076" y="209670"/>
                      <a:pt x="1854076" y="209670"/>
                    </a:cubicBezTo>
                    <a:cubicBezTo>
                      <a:pt x="1852589" y="224538"/>
                      <a:pt x="1852976" y="239715"/>
                      <a:pt x="1849616" y="254275"/>
                    </a:cubicBezTo>
                    <a:cubicBezTo>
                      <a:pt x="1848411" y="259498"/>
                      <a:pt x="1844486" y="263865"/>
                      <a:pt x="1840695" y="267656"/>
                    </a:cubicBezTo>
                    <a:cubicBezTo>
                      <a:pt x="1832877" y="275474"/>
                      <a:pt x="1824088" y="278136"/>
                      <a:pt x="1813932" y="281038"/>
                    </a:cubicBezTo>
                    <a:cubicBezTo>
                      <a:pt x="1808038" y="282722"/>
                      <a:pt x="1801984" y="283814"/>
                      <a:pt x="1796090" y="285498"/>
                    </a:cubicBezTo>
                    <a:cubicBezTo>
                      <a:pt x="1781233" y="289743"/>
                      <a:pt x="1781611" y="291628"/>
                      <a:pt x="1764866" y="294419"/>
                    </a:cubicBezTo>
                    <a:cubicBezTo>
                      <a:pt x="1702216" y="304861"/>
                      <a:pt x="1751492" y="293303"/>
                      <a:pt x="1711341" y="303340"/>
                    </a:cubicBezTo>
                    <a:cubicBezTo>
                      <a:pt x="1687354" y="319331"/>
                      <a:pt x="1706074" y="304898"/>
                      <a:pt x="1680117" y="334563"/>
                    </a:cubicBezTo>
                    <a:cubicBezTo>
                      <a:pt x="1675963" y="339310"/>
                      <a:pt x="1670979" y="343277"/>
                      <a:pt x="1666736" y="347945"/>
                    </a:cubicBezTo>
                    <a:cubicBezTo>
                      <a:pt x="1656104" y="359640"/>
                      <a:pt x="1647163" y="372949"/>
                      <a:pt x="1635512" y="383629"/>
                    </a:cubicBezTo>
                    <a:cubicBezTo>
                      <a:pt x="1629121" y="389487"/>
                      <a:pt x="1620423" y="392201"/>
                      <a:pt x="1613210" y="397010"/>
                    </a:cubicBezTo>
                    <a:cubicBezTo>
                      <a:pt x="1593523" y="410135"/>
                      <a:pt x="1591340" y="414420"/>
                      <a:pt x="1573065" y="432694"/>
                    </a:cubicBezTo>
                    <a:cubicBezTo>
                      <a:pt x="1547789" y="431207"/>
                      <a:pt x="1522443" y="430635"/>
                      <a:pt x="1497237" y="428234"/>
                    </a:cubicBezTo>
                    <a:cubicBezTo>
                      <a:pt x="1491134" y="427653"/>
                      <a:pt x="1485478" y="424533"/>
                      <a:pt x="1479395" y="423773"/>
                    </a:cubicBezTo>
                    <a:cubicBezTo>
                      <a:pt x="1461629" y="421552"/>
                      <a:pt x="1443711" y="420800"/>
                      <a:pt x="1425869" y="419313"/>
                    </a:cubicBezTo>
                    <a:cubicBezTo>
                      <a:pt x="1396133" y="420800"/>
                      <a:pt x="1366237" y="420360"/>
                      <a:pt x="1336660" y="423773"/>
                    </a:cubicBezTo>
                    <a:cubicBezTo>
                      <a:pt x="1327318" y="424851"/>
                      <a:pt x="1319020" y="430413"/>
                      <a:pt x="1309897" y="432694"/>
                    </a:cubicBezTo>
                    <a:lnTo>
                      <a:pt x="1292055" y="437155"/>
                    </a:lnTo>
                    <a:cubicBezTo>
                      <a:pt x="1286108" y="441615"/>
                      <a:pt x="1279470" y="445279"/>
                      <a:pt x="1274213" y="450536"/>
                    </a:cubicBezTo>
                    <a:cubicBezTo>
                      <a:pt x="1270422" y="454327"/>
                      <a:pt x="1269083" y="460127"/>
                      <a:pt x="1265292" y="463918"/>
                    </a:cubicBezTo>
                    <a:cubicBezTo>
                      <a:pt x="1230207" y="499003"/>
                      <a:pt x="1275062" y="442379"/>
                      <a:pt x="1238529" y="486220"/>
                    </a:cubicBezTo>
                    <a:cubicBezTo>
                      <a:pt x="1219945" y="508522"/>
                      <a:pt x="1240758" y="492170"/>
                      <a:pt x="1216226" y="508522"/>
                    </a:cubicBezTo>
                    <a:cubicBezTo>
                      <a:pt x="1211766" y="514469"/>
                      <a:pt x="1207166" y="520315"/>
                      <a:pt x="1202845" y="526364"/>
                    </a:cubicBezTo>
                    <a:cubicBezTo>
                      <a:pt x="1199729" y="530726"/>
                      <a:pt x="1197486" y="535739"/>
                      <a:pt x="1193924" y="539746"/>
                    </a:cubicBezTo>
                    <a:cubicBezTo>
                      <a:pt x="1153183" y="585580"/>
                      <a:pt x="1178488" y="549519"/>
                      <a:pt x="1158240" y="579890"/>
                    </a:cubicBezTo>
                    <a:cubicBezTo>
                      <a:pt x="1156753" y="584351"/>
                      <a:pt x="1156063" y="589162"/>
                      <a:pt x="1153780" y="593272"/>
                    </a:cubicBezTo>
                    <a:cubicBezTo>
                      <a:pt x="1148573" y="602645"/>
                      <a:pt x="1139329" y="609864"/>
                      <a:pt x="1135938" y="620035"/>
                    </a:cubicBezTo>
                    <a:cubicBezTo>
                      <a:pt x="1134451" y="624495"/>
                      <a:pt x="1134802" y="630091"/>
                      <a:pt x="1131477" y="633416"/>
                    </a:cubicBezTo>
                    <a:cubicBezTo>
                      <a:pt x="1128152" y="636741"/>
                      <a:pt x="1122556" y="636390"/>
                      <a:pt x="1118096" y="637877"/>
                    </a:cubicBezTo>
                    <a:cubicBezTo>
                      <a:pt x="1097072" y="669412"/>
                      <a:pt x="1124529" y="631444"/>
                      <a:pt x="1091333" y="664640"/>
                    </a:cubicBezTo>
                    <a:cubicBezTo>
                      <a:pt x="1086076" y="669897"/>
                      <a:pt x="1083208" y="677225"/>
                      <a:pt x="1077951" y="682482"/>
                    </a:cubicBezTo>
                    <a:cubicBezTo>
                      <a:pt x="1072694" y="687739"/>
                      <a:pt x="1065366" y="690606"/>
                      <a:pt x="1060109" y="695863"/>
                    </a:cubicBezTo>
                    <a:cubicBezTo>
                      <a:pt x="1056318" y="699654"/>
                      <a:pt x="1054620" y="705126"/>
                      <a:pt x="1051188" y="709244"/>
                    </a:cubicBezTo>
                    <a:cubicBezTo>
                      <a:pt x="1047150" y="714090"/>
                      <a:pt x="1042786" y="718753"/>
                      <a:pt x="1037807" y="722626"/>
                    </a:cubicBezTo>
                    <a:cubicBezTo>
                      <a:pt x="1029344" y="729209"/>
                      <a:pt x="1011044" y="740468"/>
                      <a:pt x="1011044" y="740468"/>
                    </a:cubicBezTo>
                    <a:cubicBezTo>
                      <a:pt x="987252" y="776155"/>
                      <a:pt x="1018481" y="733030"/>
                      <a:pt x="988742" y="762770"/>
                    </a:cubicBezTo>
                    <a:cubicBezTo>
                      <a:pt x="984951" y="766561"/>
                      <a:pt x="983612" y="772361"/>
                      <a:pt x="979821" y="776152"/>
                    </a:cubicBezTo>
                    <a:cubicBezTo>
                      <a:pt x="976030" y="779943"/>
                      <a:pt x="970557" y="781641"/>
                      <a:pt x="966439" y="785073"/>
                    </a:cubicBezTo>
                    <a:cubicBezTo>
                      <a:pt x="961593" y="789111"/>
                      <a:pt x="957847" y="794349"/>
                      <a:pt x="953058" y="798454"/>
                    </a:cubicBezTo>
                    <a:cubicBezTo>
                      <a:pt x="947414" y="803292"/>
                      <a:pt x="940473" y="806579"/>
                      <a:pt x="935216" y="811836"/>
                    </a:cubicBezTo>
                    <a:cubicBezTo>
                      <a:pt x="928609" y="818443"/>
                      <a:pt x="906909" y="852065"/>
                      <a:pt x="903992" y="856441"/>
                    </a:cubicBezTo>
                    <a:cubicBezTo>
                      <a:pt x="901018" y="860901"/>
                      <a:pt x="898862" y="866031"/>
                      <a:pt x="895071" y="869822"/>
                    </a:cubicBezTo>
                    <a:cubicBezTo>
                      <a:pt x="890611" y="874282"/>
                      <a:pt x="886479" y="879098"/>
                      <a:pt x="881690" y="883203"/>
                    </a:cubicBezTo>
                    <a:cubicBezTo>
                      <a:pt x="876046" y="888041"/>
                      <a:pt x="869105" y="891328"/>
                      <a:pt x="863848" y="896585"/>
                    </a:cubicBezTo>
                    <a:cubicBezTo>
                      <a:pt x="860057" y="900376"/>
                      <a:pt x="858718" y="906175"/>
                      <a:pt x="854927" y="909966"/>
                    </a:cubicBezTo>
                    <a:cubicBezTo>
                      <a:pt x="849670" y="915223"/>
                      <a:pt x="842342" y="918091"/>
                      <a:pt x="837085" y="923348"/>
                    </a:cubicBezTo>
                    <a:cubicBezTo>
                      <a:pt x="811867" y="948566"/>
                      <a:pt x="848598" y="926512"/>
                      <a:pt x="810322" y="945650"/>
                    </a:cubicBezTo>
                    <a:cubicBezTo>
                      <a:pt x="805862" y="950111"/>
                      <a:pt x="801730" y="954927"/>
                      <a:pt x="796941" y="959032"/>
                    </a:cubicBezTo>
                    <a:cubicBezTo>
                      <a:pt x="787261" y="967329"/>
                      <a:pt x="776306" y="974275"/>
                      <a:pt x="765717" y="981334"/>
                    </a:cubicBezTo>
                    <a:cubicBezTo>
                      <a:pt x="762743" y="985795"/>
                      <a:pt x="760587" y="990925"/>
                      <a:pt x="756796" y="994716"/>
                    </a:cubicBezTo>
                    <a:cubicBezTo>
                      <a:pt x="715495" y="1036019"/>
                      <a:pt x="773884" y="965859"/>
                      <a:pt x="730033" y="1017018"/>
                    </a:cubicBezTo>
                    <a:cubicBezTo>
                      <a:pt x="725195" y="1022662"/>
                      <a:pt x="721490" y="1029216"/>
                      <a:pt x="716652" y="1034860"/>
                    </a:cubicBezTo>
                    <a:cubicBezTo>
                      <a:pt x="701326" y="1052740"/>
                      <a:pt x="704412" y="1045351"/>
                      <a:pt x="685428" y="1061623"/>
                    </a:cubicBezTo>
                    <a:cubicBezTo>
                      <a:pt x="643759" y="1097338"/>
                      <a:pt x="698115" y="1055745"/>
                      <a:pt x="658665" y="1083925"/>
                    </a:cubicBezTo>
                    <a:cubicBezTo>
                      <a:pt x="652616" y="1088246"/>
                      <a:pt x="647473" y="1093982"/>
                      <a:pt x="640824" y="1097307"/>
                    </a:cubicBezTo>
                    <a:cubicBezTo>
                      <a:pt x="635341" y="1100049"/>
                      <a:pt x="628876" y="1100083"/>
                      <a:pt x="622982" y="1101767"/>
                    </a:cubicBezTo>
                    <a:cubicBezTo>
                      <a:pt x="618461" y="1103059"/>
                      <a:pt x="614061" y="1104741"/>
                      <a:pt x="609600" y="1106228"/>
                    </a:cubicBezTo>
                    <a:cubicBezTo>
                      <a:pt x="597705" y="1104741"/>
                      <a:pt x="585046" y="1106219"/>
                      <a:pt x="573916" y="1101767"/>
                    </a:cubicBezTo>
                    <a:cubicBezTo>
                      <a:pt x="565925" y="1098571"/>
                      <a:pt x="563587" y="1081107"/>
                      <a:pt x="560535" y="1075004"/>
                    </a:cubicBezTo>
                    <a:cubicBezTo>
                      <a:pt x="538122" y="1030176"/>
                      <a:pt x="566171" y="1098561"/>
                      <a:pt x="542693" y="1043781"/>
                    </a:cubicBezTo>
                    <a:cubicBezTo>
                      <a:pt x="526183" y="1005259"/>
                      <a:pt x="554717" y="1063953"/>
                      <a:pt x="533772" y="1008097"/>
                    </a:cubicBezTo>
                    <a:cubicBezTo>
                      <a:pt x="531890" y="1003078"/>
                      <a:pt x="527511" y="999370"/>
                      <a:pt x="524851" y="994716"/>
                    </a:cubicBezTo>
                    <a:cubicBezTo>
                      <a:pt x="521552" y="988943"/>
                      <a:pt x="519229" y="982647"/>
                      <a:pt x="515930" y="976874"/>
                    </a:cubicBezTo>
                    <a:cubicBezTo>
                      <a:pt x="513270" y="972219"/>
                      <a:pt x="509186" y="968391"/>
                      <a:pt x="507009" y="963492"/>
                    </a:cubicBezTo>
                    <a:cubicBezTo>
                      <a:pt x="503190" y="954899"/>
                      <a:pt x="498088" y="936729"/>
                      <a:pt x="498088" y="936729"/>
                    </a:cubicBezTo>
                    <a:cubicBezTo>
                      <a:pt x="501062" y="930782"/>
                      <a:pt x="502927" y="924136"/>
                      <a:pt x="507009" y="918887"/>
                    </a:cubicBezTo>
                    <a:cubicBezTo>
                      <a:pt x="513464" y="910588"/>
                      <a:pt x="525041" y="906192"/>
                      <a:pt x="529311" y="896585"/>
                    </a:cubicBezTo>
                    <a:cubicBezTo>
                      <a:pt x="531801" y="890983"/>
                      <a:pt x="528888" y="883357"/>
                      <a:pt x="524851" y="878743"/>
                    </a:cubicBezTo>
                    <a:cubicBezTo>
                      <a:pt x="517791" y="870674"/>
                      <a:pt x="498088" y="860901"/>
                      <a:pt x="498088" y="860901"/>
                    </a:cubicBezTo>
                    <a:cubicBezTo>
                      <a:pt x="496601" y="854954"/>
                      <a:pt x="497457" y="847846"/>
                      <a:pt x="493627" y="843059"/>
                    </a:cubicBezTo>
                    <a:cubicBezTo>
                      <a:pt x="490690" y="839388"/>
                      <a:pt x="484451" y="840702"/>
                      <a:pt x="480246" y="838599"/>
                    </a:cubicBezTo>
                    <a:cubicBezTo>
                      <a:pt x="475451" y="836202"/>
                      <a:pt x="471660" y="832075"/>
                      <a:pt x="466865" y="829678"/>
                    </a:cubicBezTo>
                    <a:cubicBezTo>
                      <a:pt x="462659" y="827575"/>
                      <a:pt x="458065" y="826274"/>
                      <a:pt x="453483" y="825217"/>
                    </a:cubicBezTo>
                    <a:cubicBezTo>
                      <a:pt x="438709" y="821807"/>
                      <a:pt x="423588" y="819973"/>
                      <a:pt x="408878" y="816296"/>
                    </a:cubicBezTo>
                    <a:lnTo>
                      <a:pt x="391036" y="811836"/>
                    </a:lnTo>
                    <a:cubicBezTo>
                      <a:pt x="358442" y="790106"/>
                      <a:pt x="399419" y="816626"/>
                      <a:pt x="359813" y="793994"/>
                    </a:cubicBezTo>
                    <a:cubicBezTo>
                      <a:pt x="355158" y="791334"/>
                      <a:pt x="351226" y="787471"/>
                      <a:pt x="346431" y="785073"/>
                    </a:cubicBezTo>
                    <a:cubicBezTo>
                      <a:pt x="338930" y="781322"/>
                      <a:pt x="322362" y="778298"/>
                      <a:pt x="315208" y="776152"/>
                    </a:cubicBezTo>
                    <a:cubicBezTo>
                      <a:pt x="306201" y="773450"/>
                      <a:pt x="297568" y="769512"/>
                      <a:pt x="288445" y="767231"/>
                    </a:cubicBezTo>
                    <a:cubicBezTo>
                      <a:pt x="244932" y="756351"/>
                      <a:pt x="299266" y="769636"/>
                      <a:pt x="248301" y="758310"/>
                    </a:cubicBezTo>
                    <a:cubicBezTo>
                      <a:pt x="242317" y="756980"/>
                      <a:pt x="236354" y="755533"/>
                      <a:pt x="230459" y="753849"/>
                    </a:cubicBezTo>
                    <a:cubicBezTo>
                      <a:pt x="225938" y="752557"/>
                      <a:pt x="221688" y="750311"/>
                      <a:pt x="217077" y="749389"/>
                    </a:cubicBezTo>
                    <a:cubicBezTo>
                      <a:pt x="206768" y="747327"/>
                      <a:pt x="196262" y="746415"/>
                      <a:pt x="185854" y="744928"/>
                    </a:cubicBezTo>
                    <a:cubicBezTo>
                      <a:pt x="182880" y="740468"/>
                      <a:pt x="179330" y="736342"/>
                      <a:pt x="176933" y="731547"/>
                    </a:cubicBezTo>
                    <a:cubicBezTo>
                      <a:pt x="166544" y="710770"/>
                      <a:pt x="169826" y="667811"/>
                      <a:pt x="168012" y="655719"/>
                    </a:cubicBezTo>
                    <a:cubicBezTo>
                      <a:pt x="164438" y="631890"/>
                      <a:pt x="154345" y="621837"/>
                      <a:pt x="141249" y="602193"/>
                    </a:cubicBezTo>
                    <a:cubicBezTo>
                      <a:pt x="138275" y="597732"/>
                      <a:pt x="136789" y="591785"/>
                      <a:pt x="132328" y="588811"/>
                    </a:cubicBezTo>
                    <a:cubicBezTo>
                      <a:pt x="101653" y="568361"/>
                      <a:pt x="115737" y="574359"/>
                      <a:pt x="92184" y="566509"/>
                    </a:cubicBezTo>
                    <a:cubicBezTo>
                      <a:pt x="87723" y="563535"/>
                      <a:pt x="82920" y="561020"/>
                      <a:pt x="78802" y="557588"/>
                    </a:cubicBezTo>
                    <a:cubicBezTo>
                      <a:pt x="73956" y="553550"/>
                      <a:pt x="70670" y="547705"/>
                      <a:pt x="65421" y="544206"/>
                    </a:cubicBezTo>
                    <a:cubicBezTo>
                      <a:pt x="61509" y="541598"/>
                      <a:pt x="56500" y="541233"/>
                      <a:pt x="52039" y="539746"/>
                    </a:cubicBezTo>
                    <a:cubicBezTo>
                      <a:pt x="42293" y="525127"/>
                      <a:pt x="0" y="525621"/>
                      <a:pt x="34197" y="521904"/>
                    </a:cubicBezTo>
                    <a:close/>
                  </a:path>
                </a:pathLst>
              </a:custGeom>
              <a:solidFill>
                <a:srgbClr val="4F81B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55057" y="2367667"/>
                <a:ext cx="538122" cy="400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ม.13</a:t>
                </a:r>
              </a:p>
            </p:txBody>
          </p:sp>
        </p:grpSp>
        <p:sp>
          <p:nvSpPr>
            <p:cNvPr id="26" name="รูปแบบอิสระ 25"/>
            <p:cNvSpPr/>
            <p:nvPr/>
          </p:nvSpPr>
          <p:spPr>
            <a:xfrm>
              <a:off x="7355027" y="2443867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grpSp>
          <p:nvGrpSpPr>
            <p:cNvPr id="10278" name="กลุ่ม 26"/>
            <p:cNvGrpSpPr>
              <a:grpSpLocks/>
            </p:cNvGrpSpPr>
            <p:nvPr/>
          </p:nvGrpSpPr>
          <p:grpSpPr bwMode="auto">
            <a:xfrm>
              <a:off x="7170947" y="1356955"/>
              <a:ext cx="1506861" cy="1242542"/>
              <a:chOff x="7170947" y="1356955"/>
              <a:chExt cx="1506861" cy="1242542"/>
            </a:xfrm>
          </p:grpSpPr>
          <p:sp>
            <p:nvSpPr>
              <p:cNvPr id="46" name="รูปแบบอิสระ 45"/>
              <p:cNvSpPr/>
              <p:nvPr/>
            </p:nvSpPr>
            <p:spPr>
              <a:xfrm>
                <a:off x="7170891" y="1356427"/>
                <a:ext cx="1506424" cy="1243016"/>
              </a:xfrm>
              <a:custGeom>
                <a:avLst/>
                <a:gdLst>
                  <a:gd name="connsiteX0" fmla="*/ 278831 w 1692806"/>
                  <a:gd name="connsiteY0" fmla="*/ 173959 h 1060398"/>
                  <a:gd name="connsiteX1" fmla="*/ 287752 w 1692806"/>
                  <a:gd name="connsiteY1" fmla="*/ 209643 h 1060398"/>
                  <a:gd name="connsiteX2" fmla="*/ 292213 w 1692806"/>
                  <a:gd name="connsiteY2" fmla="*/ 236406 h 1060398"/>
                  <a:gd name="connsiteX3" fmla="*/ 296673 w 1692806"/>
                  <a:gd name="connsiteY3" fmla="*/ 249788 h 1060398"/>
                  <a:gd name="connsiteX4" fmla="*/ 301134 w 1692806"/>
                  <a:gd name="connsiteY4" fmla="*/ 272090 h 1060398"/>
                  <a:gd name="connsiteX5" fmla="*/ 314515 w 1692806"/>
                  <a:gd name="connsiteY5" fmla="*/ 330076 h 1060398"/>
                  <a:gd name="connsiteX6" fmla="*/ 336818 w 1692806"/>
                  <a:gd name="connsiteY6" fmla="*/ 356839 h 1060398"/>
                  <a:gd name="connsiteX7" fmla="*/ 345739 w 1692806"/>
                  <a:gd name="connsiteY7" fmla="*/ 392523 h 1060398"/>
                  <a:gd name="connsiteX8" fmla="*/ 354660 w 1692806"/>
                  <a:gd name="connsiteY8" fmla="*/ 405905 h 1060398"/>
                  <a:gd name="connsiteX9" fmla="*/ 359120 w 1692806"/>
                  <a:gd name="connsiteY9" fmla="*/ 419286 h 1060398"/>
                  <a:gd name="connsiteX10" fmla="*/ 385883 w 1692806"/>
                  <a:gd name="connsiteY10" fmla="*/ 459430 h 1060398"/>
                  <a:gd name="connsiteX11" fmla="*/ 403725 w 1692806"/>
                  <a:gd name="connsiteY11" fmla="*/ 486193 h 1060398"/>
                  <a:gd name="connsiteX12" fmla="*/ 412646 w 1692806"/>
                  <a:gd name="connsiteY12" fmla="*/ 499575 h 1060398"/>
                  <a:gd name="connsiteX13" fmla="*/ 426027 w 1692806"/>
                  <a:gd name="connsiteY13" fmla="*/ 512956 h 1060398"/>
                  <a:gd name="connsiteX14" fmla="*/ 434948 w 1692806"/>
                  <a:gd name="connsiteY14" fmla="*/ 570943 h 1060398"/>
                  <a:gd name="connsiteX15" fmla="*/ 443869 w 1692806"/>
                  <a:gd name="connsiteY15" fmla="*/ 584324 h 1060398"/>
                  <a:gd name="connsiteX16" fmla="*/ 457251 w 1692806"/>
                  <a:gd name="connsiteY16" fmla="*/ 588785 h 1060398"/>
                  <a:gd name="connsiteX17" fmla="*/ 470632 w 1692806"/>
                  <a:gd name="connsiteY17" fmla="*/ 597706 h 1060398"/>
                  <a:gd name="connsiteX18" fmla="*/ 550921 w 1692806"/>
                  <a:gd name="connsiteY18" fmla="*/ 593245 h 1060398"/>
                  <a:gd name="connsiteX19" fmla="*/ 582144 w 1692806"/>
                  <a:gd name="connsiteY19" fmla="*/ 588785 h 1060398"/>
                  <a:gd name="connsiteX20" fmla="*/ 595526 w 1692806"/>
                  <a:gd name="connsiteY20" fmla="*/ 584324 h 1060398"/>
                  <a:gd name="connsiteX21" fmla="*/ 613368 w 1692806"/>
                  <a:gd name="connsiteY21" fmla="*/ 579864 h 1060398"/>
                  <a:gd name="connsiteX22" fmla="*/ 649052 w 1692806"/>
                  <a:gd name="connsiteY22" fmla="*/ 570943 h 1060398"/>
                  <a:gd name="connsiteX23" fmla="*/ 684736 w 1692806"/>
                  <a:gd name="connsiteY23" fmla="*/ 584324 h 1060398"/>
                  <a:gd name="connsiteX24" fmla="*/ 698117 w 1692806"/>
                  <a:gd name="connsiteY24" fmla="*/ 593245 h 1060398"/>
                  <a:gd name="connsiteX25" fmla="*/ 831932 w 1692806"/>
                  <a:gd name="connsiteY25" fmla="*/ 597706 h 1060398"/>
                  <a:gd name="connsiteX26" fmla="*/ 925602 w 1692806"/>
                  <a:gd name="connsiteY26" fmla="*/ 597706 h 1060398"/>
                  <a:gd name="connsiteX27" fmla="*/ 938984 w 1692806"/>
                  <a:gd name="connsiteY27" fmla="*/ 593245 h 1060398"/>
                  <a:gd name="connsiteX28" fmla="*/ 974667 w 1692806"/>
                  <a:gd name="connsiteY28" fmla="*/ 588785 h 1060398"/>
                  <a:gd name="connsiteX29" fmla="*/ 988049 w 1692806"/>
                  <a:gd name="connsiteY29" fmla="*/ 584324 h 1060398"/>
                  <a:gd name="connsiteX30" fmla="*/ 1001430 w 1692806"/>
                  <a:gd name="connsiteY30" fmla="*/ 575403 h 1060398"/>
                  <a:gd name="connsiteX31" fmla="*/ 1023733 w 1692806"/>
                  <a:gd name="connsiteY31" fmla="*/ 570943 h 1060398"/>
                  <a:gd name="connsiteX32" fmla="*/ 1050496 w 1692806"/>
                  <a:gd name="connsiteY32" fmla="*/ 562022 h 1060398"/>
                  <a:gd name="connsiteX33" fmla="*/ 1063877 w 1692806"/>
                  <a:gd name="connsiteY33" fmla="*/ 557561 h 1060398"/>
                  <a:gd name="connsiteX34" fmla="*/ 1077259 w 1692806"/>
                  <a:gd name="connsiteY34" fmla="*/ 544180 h 1060398"/>
                  <a:gd name="connsiteX35" fmla="*/ 1104022 w 1692806"/>
                  <a:gd name="connsiteY35" fmla="*/ 526338 h 1060398"/>
                  <a:gd name="connsiteX36" fmla="*/ 1130784 w 1692806"/>
                  <a:gd name="connsiteY36" fmla="*/ 499575 h 1060398"/>
                  <a:gd name="connsiteX37" fmla="*/ 1157547 w 1692806"/>
                  <a:gd name="connsiteY37" fmla="*/ 481733 h 1060398"/>
                  <a:gd name="connsiteX38" fmla="*/ 1170929 w 1692806"/>
                  <a:gd name="connsiteY38" fmla="*/ 472812 h 1060398"/>
                  <a:gd name="connsiteX39" fmla="*/ 1211073 w 1692806"/>
                  <a:gd name="connsiteY39" fmla="*/ 432668 h 1060398"/>
                  <a:gd name="connsiteX40" fmla="*/ 1224455 w 1692806"/>
                  <a:gd name="connsiteY40" fmla="*/ 419286 h 1060398"/>
                  <a:gd name="connsiteX41" fmla="*/ 1237836 w 1692806"/>
                  <a:gd name="connsiteY41" fmla="*/ 410365 h 1060398"/>
                  <a:gd name="connsiteX42" fmla="*/ 1251218 w 1692806"/>
                  <a:gd name="connsiteY42" fmla="*/ 365760 h 1060398"/>
                  <a:gd name="connsiteX43" fmla="*/ 1255678 w 1692806"/>
                  <a:gd name="connsiteY43" fmla="*/ 352379 h 1060398"/>
                  <a:gd name="connsiteX44" fmla="*/ 1260139 w 1692806"/>
                  <a:gd name="connsiteY44" fmla="*/ 338997 h 1060398"/>
                  <a:gd name="connsiteX45" fmla="*/ 1269060 w 1692806"/>
                  <a:gd name="connsiteY45" fmla="*/ 281011 h 1060398"/>
                  <a:gd name="connsiteX46" fmla="*/ 1273520 w 1692806"/>
                  <a:gd name="connsiteY46" fmla="*/ 267629 h 1060398"/>
                  <a:gd name="connsiteX47" fmla="*/ 1291362 w 1692806"/>
                  <a:gd name="connsiteY47" fmla="*/ 231946 h 1060398"/>
                  <a:gd name="connsiteX48" fmla="*/ 1300283 w 1692806"/>
                  <a:gd name="connsiteY48" fmla="*/ 218564 h 1060398"/>
                  <a:gd name="connsiteX49" fmla="*/ 1304744 w 1692806"/>
                  <a:gd name="connsiteY49" fmla="*/ 205183 h 1060398"/>
                  <a:gd name="connsiteX50" fmla="*/ 1331506 w 1692806"/>
                  <a:gd name="connsiteY50" fmla="*/ 178420 h 1060398"/>
                  <a:gd name="connsiteX51" fmla="*/ 1340427 w 1692806"/>
                  <a:gd name="connsiteY51" fmla="*/ 160578 h 1060398"/>
                  <a:gd name="connsiteX52" fmla="*/ 1349348 w 1692806"/>
                  <a:gd name="connsiteY52" fmla="*/ 147196 h 1060398"/>
                  <a:gd name="connsiteX53" fmla="*/ 1358269 w 1692806"/>
                  <a:gd name="connsiteY53" fmla="*/ 120433 h 1060398"/>
                  <a:gd name="connsiteX54" fmla="*/ 1371651 w 1692806"/>
                  <a:gd name="connsiteY54" fmla="*/ 84749 h 1060398"/>
                  <a:gd name="connsiteX55" fmla="*/ 1398414 w 1692806"/>
                  <a:gd name="connsiteY55" fmla="*/ 71368 h 1060398"/>
                  <a:gd name="connsiteX56" fmla="*/ 1443019 w 1692806"/>
                  <a:gd name="connsiteY56" fmla="*/ 62447 h 1060398"/>
                  <a:gd name="connsiteX57" fmla="*/ 1456400 w 1692806"/>
                  <a:gd name="connsiteY57" fmla="*/ 57987 h 1060398"/>
                  <a:gd name="connsiteX58" fmla="*/ 1483163 w 1692806"/>
                  <a:gd name="connsiteY58" fmla="*/ 53526 h 1060398"/>
                  <a:gd name="connsiteX59" fmla="*/ 1496544 w 1692806"/>
                  <a:gd name="connsiteY59" fmla="*/ 49066 h 1060398"/>
                  <a:gd name="connsiteX60" fmla="*/ 1545610 w 1692806"/>
                  <a:gd name="connsiteY60" fmla="*/ 40145 h 1060398"/>
                  <a:gd name="connsiteX61" fmla="*/ 1572373 w 1692806"/>
                  <a:gd name="connsiteY61" fmla="*/ 26763 h 1060398"/>
                  <a:gd name="connsiteX62" fmla="*/ 1603596 w 1692806"/>
                  <a:gd name="connsiteY62" fmla="*/ 13382 h 1060398"/>
                  <a:gd name="connsiteX63" fmla="*/ 1621438 w 1692806"/>
                  <a:gd name="connsiteY63" fmla="*/ 8921 h 1060398"/>
                  <a:gd name="connsiteX64" fmla="*/ 1648201 w 1692806"/>
                  <a:gd name="connsiteY64" fmla="*/ 0 h 1060398"/>
                  <a:gd name="connsiteX65" fmla="*/ 1670504 w 1692806"/>
                  <a:gd name="connsiteY65" fmla="*/ 4461 h 1060398"/>
                  <a:gd name="connsiteX66" fmla="*/ 1674964 w 1692806"/>
                  <a:gd name="connsiteY66" fmla="*/ 17842 h 1060398"/>
                  <a:gd name="connsiteX67" fmla="*/ 1688345 w 1692806"/>
                  <a:gd name="connsiteY67" fmla="*/ 57987 h 1060398"/>
                  <a:gd name="connsiteX68" fmla="*/ 1692806 w 1692806"/>
                  <a:gd name="connsiteY68" fmla="*/ 89210 h 1060398"/>
                  <a:gd name="connsiteX69" fmla="*/ 1683885 w 1692806"/>
                  <a:gd name="connsiteY69" fmla="*/ 133815 h 1060398"/>
                  <a:gd name="connsiteX70" fmla="*/ 1674964 w 1692806"/>
                  <a:gd name="connsiteY70" fmla="*/ 151657 h 1060398"/>
                  <a:gd name="connsiteX71" fmla="*/ 1670504 w 1692806"/>
                  <a:gd name="connsiteY71" fmla="*/ 165038 h 1060398"/>
                  <a:gd name="connsiteX72" fmla="*/ 1657122 w 1692806"/>
                  <a:gd name="connsiteY72" fmla="*/ 178420 h 1060398"/>
                  <a:gd name="connsiteX73" fmla="*/ 1643741 w 1692806"/>
                  <a:gd name="connsiteY73" fmla="*/ 209643 h 1060398"/>
                  <a:gd name="connsiteX74" fmla="*/ 1630359 w 1692806"/>
                  <a:gd name="connsiteY74" fmla="*/ 223025 h 1060398"/>
                  <a:gd name="connsiteX75" fmla="*/ 1621438 w 1692806"/>
                  <a:gd name="connsiteY75" fmla="*/ 236406 h 1060398"/>
                  <a:gd name="connsiteX76" fmla="*/ 1616978 w 1692806"/>
                  <a:gd name="connsiteY76" fmla="*/ 263169 h 1060398"/>
                  <a:gd name="connsiteX77" fmla="*/ 1608057 w 1692806"/>
                  <a:gd name="connsiteY77" fmla="*/ 294392 h 1060398"/>
                  <a:gd name="connsiteX78" fmla="*/ 1594675 w 1692806"/>
                  <a:gd name="connsiteY78" fmla="*/ 347918 h 1060398"/>
                  <a:gd name="connsiteX79" fmla="*/ 1590215 w 1692806"/>
                  <a:gd name="connsiteY79" fmla="*/ 401444 h 1060398"/>
                  <a:gd name="connsiteX80" fmla="*/ 1581294 w 1692806"/>
                  <a:gd name="connsiteY80" fmla="*/ 526338 h 1060398"/>
                  <a:gd name="connsiteX81" fmla="*/ 1567912 w 1692806"/>
                  <a:gd name="connsiteY81" fmla="*/ 535259 h 1060398"/>
                  <a:gd name="connsiteX82" fmla="*/ 1554531 w 1692806"/>
                  <a:gd name="connsiteY82" fmla="*/ 548640 h 1060398"/>
                  <a:gd name="connsiteX83" fmla="*/ 1541149 w 1692806"/>
                  <a:gd name="connsiteY83" fmla="*/ 557561 h 1060398"/>
                  <a:gd name="connsiteX84" fmla="*/ 1527768 w 1692806"/>
                  <a:gd name="connsiteY84" fmla="*/ 570943 h 1060398"/>
                  <a:gd name="connsiteX85" fmla="*/ 1514386 w 1692806"/>
                  <a:gd name="connsiteY85" fmla="*/ 575403 h 1060398"/>
                  <a:gd name="connsiteX86" fmla="*/ 1478703 w 1692806"/>
                  <a:gd name="connsiteY86" fmla="*/ 611087 h 1060398"/>
                  <a:gd name="connsiteX87" fmla="*/ 1465321 w 1692806"/>
                  <a:gd name="connsiteY87" fmla="*/ 624468 h 1060398"/>
                  <a:gd name="connsiteX88" fmla="*/ 1438558 w 1692806"/>
                  <a:gd name="connsiteY88" fmla="*/ 642310 h 1060398"/>
                  <a:gd name="connsiteX89" fmla="*/ 1411795 w 1692806"/>
                  <a:gd name="connsiteY89" fmla="*/ 664613 h 1060398"/>
                  <a:gd name="connsiteX90" fmla="*/ 1389493 w 1692806"/>
                  <a:gd name="connsiteY90" fmla="*/ 682455 h 1060398"/>
                  <a:gd name="connsiteX91" fmla="*/ 1376111 w 1692806"/>
                  <a:gd name="connsiteY91" fmla="*/ 695836 h 1060398"/>
                  <a:gd name="connsiteX92" fmla="*/ 1349348 w 1692806"/>
                  <a:gd name="connsiteY92" fmla="*/ 704757 h 1060398"/>
                  <a:gd name="connsiteX93" fmla="*/ 1344888 w 1692806"/>
                  <a:gd name="connsiteY93" fmla="*/ 718139 h 1060398"/>
                  <a:gd name="connsiteX94" fmla="*/ 1327046 w 1692806"/>
                  <a:gd name="connsiteY94" fmla="*/ 722599 h 1060398"/>
                  <a:gd name="connsiteX95" fmla="*/ 1313664 w 1692806"/>
                  <a:gd name="connsiteY95" fmla="*/ 727060 h 1060398"/>
                  <a:gd name="connsiteX96" fmla="*/ 1295823 w 1692806"/>
                  <a:gd name="connsiteY96" fmla="*/ 731520 h 1060398"/>
                  <a:gd name="connsiteX97" fmla="*/ 1269060 w 1692806"/>
                  <a:gd name="connsiteY97" fmla="*/ 744902 h 1060398"/>
                  <a:gd name="connsiteX98" fmla="*/ 1255678 w 1692806"/>
                  <a:gd name="connsiteY98" fmla="*/ 749362 h 1060398"/>
                  <a:gd name="connsiteX99" fmla="*/ 1211073 w 1692806"/>
                  <a:gd name="connsiteY99" fmla="*/ 776125 h 1060398"/>
                  <a:gd name="connsiteX100" fmla="*/ 1188771 w 1692806"/>
                  <a:gd name="connsiteY100" fmla="*/ 780586 h 1060398"/>
                  <a:gd name="connsiteX101" fmla="*/ 1162008 w 1692806"/>
                  <a:gd name="connsiteY101" fmla="*/ 798428 h 1060398"/>
                  <a:gd name="connsiteX102" fmla="*/ 1139705 w 1692806"/>
                  <a:gd name="connsiteY102" fmla="*/ 807348 h 1060398"/>
                  <a:gd name="connsiteX103" fmla="*/ 1112943 w 1692806"/>
                  <a:gd name="connsiteY103" fmla="*/ 825190 h 1060398"/>
                  <a:gd name="connsiteX104" fmla="*/ 1099561 w 1692806"/>
                  <a:gd name="connsiteY104" fmla="*/ 829651 h 1060398"/>
                  <a:gd name="connsiteX105" fmla="*/ 1077259 w 1692806"/>
                  <a:gd name="connsiteY105" fmla="*/ 843032 h 1060398"/>
                  <a:gd name="connsiteX106" fmla="*/ 1059417 w 1692806"/>
                  <a:gd name="connsiteY106" fmla="*/ 851953 h 1060398"/>
                  <a:gd name="connsiteX107" fmla="*/ 1046035 w 1692806"/>
                  <a:gd name="connsiteY107" fmla="*/ 860874 h 1060398"/>
                  <a:gd name="connsiteX108" fmla="*/ 1028193 w 1692806"/>
                  <a:gd name="connsiteY108" fmla="*/ 869795 h 1060398"/>
                  <a:gd name="connsiteX109" fmla="*/ 1014812 w 1692806"/>
                  <a:gd name="connsiteY109" fmla="*/ 878716 h 1060398"/>
                  <a:gd name="connsiteX110" fmla="*/ 974667 w 1692806"/>
                  <a:gd name="connsiteY110" fmla="*/ 892098 h 1060398"/>
                  <a:gd name="connsiteX111" fmla="*/ 961286 w 1692806"/>
                  <a:gd name="connsiteY111" fmla="*/ 896558 h 1060398"/>
                  <a:gd name="connsiteX112" fmla="*/ 947904 w 1692806"/>
                  <a:gd name="connsiteY112" fmla="*/ 905479 h 1060398"/>
                  <a:gd name="connsiteX113" fmla="*/ 930063 w 1692806"/>
                  <a:gd name="connsiteY113" fmla="*/ 909940 h 1060398"/>
                  <a:gd name="connsiteX114" fmla="*/ 916681 w 1692806"/>
                  <a:gd name="connsiteY114" fmla="*/ 914400 h 1060398"/>
                  <a:gd name="connsiteX115" fmla="*/ 880997 w 1692806"/>
                  <a:gd name="connsiteY115" fmla="*/ 932242 h 1060398"/>
                  <a:gd name="connsiteX116" fmla="*/ 867616 w 1692806"/>
                  <a:gd name="connsiteY116" fmla="*/ 936703 h 1060398"/>
                  <a:gd name="connsiteX117" fmla="*/ 831932 w 1692806"/>
                  <a:gd name="connsiteY117" fmla="*/ 941163 h 1060398"/>
                  <a:gd name="connsiteX118" fmla="*/ 818550 w 1692806"/>
                  <a:gd name="connsiteY118" fmla="*/ 945624 h 1060398"/>
                  <a:gd name="connsiteX119" fmla="*/ 791787 w 1692806"/>
                  <a:gd name="connsiteY119" fmla="*/ 963466 h 1060398"/>
                  <a:gd name="connsiteX120" fmla="*/ 782866 w 1692806"/>
                  <a:gd name="connsiteY120" fmla="*/ 976847 h 1060398"/>
                  <a:gd name="connsiteX121" fmla="*/ 769485 w 1692806"/>
                  <a:gd name="connsiteY121" fmla="*/ 985768 h 1060398"/>
                  <a:gd name="connsiteX122" fmla="*/ 765024 w 1692806"/>
                  <a:gd name="connsiteY122" fmla="*/ 999149 h 1060398"/>
                  <a:gd name="connsiteX123" fmla="*/ 738262 w 1692806"/>
                  <a:gd name="connsiteY123" fmla="*/ 1030373 h 1060398"/>
                  <a:gd name="connsiteX124" fmla="*/ 724880 w 1692806"/>
                  <a:gd name="connsiteY124" fmla="*/ 1034833 h 1060398"/>
                  <a:gd name="connsiteX125" fmla="*/ 698117 w 1692806"/>
                  <a:gd name="connsiteY125" fmla="*/ 1048215 h 1060398"/>
                  <a:gd name="connsiteX126" fmla="*/ 684736 w 1692806"/>
                  <a:gd name="connsiteY126" fmla="*/ 1057136 h 1060398"/>
                  <a:gd name="connsiteX127" fmla="*/ 675815 w 1692806"/>
                  <a:gd name="connsiteY127" fmla="*/ 1012531 h 1060398"/>
                  <a:gd name="connsiteX128" fmla="*/ 644591 w 1692806"/>
                  <a:gd name="connsiteY128" fmla="*/ 994689 h 1060398"/>
                  <a:gd name="connsiteX129" fmla="*/ 608907 w 1692806"/>
                  <a:gd name="connsiteY129" fmla="*/ 990228 h 1060398"/>
                  <a:gd name="connsiteX130" fmla="*/ 501856 w 1692806"/>
                  <a:gd name="connsiteY130" fmla="*/ 981308 h 1060398"/>
                  <a:gd name="connsiteX131" fmla="*/ 408185 w 1692806"/>
                  <a:gd name="connsiteY131" fmla="*/ 985768 h 1060398"/>
                  <a:gd name="connsiteX132" fmla="*/ 372502 w 1692806"/>
                  <a:gd name="connsiteY132" fmla="*/ 994689 h 1060398"/>
                  <a:gd name="connsiteX133" fmla="*/ 341278 w 1692806"/>
                  <a:gd name="connsiteY133" fmla="*/ 1003610 h 1060398"/>
                  <a:gd name="connsiteX134" fmla="*/ 305594 w 1692806"/>
                  <a:gd name="connsiteY134" fmla="*/ 999149 h 1060398"/>
                  <a:gd name="connsiteX135" fmla="*/ 292213 w 1692806"/>
                  <a:gd name="connsiteY135" fmla="*/ 994689 h 1060398"/>
                  <a:gd name="connsiteX136" fmla="*/ 283292 w 1692806"/>
                  <a:gd name="connsiteY136" fmla="*/ 981308 h 1060398"/>
                  <a:gd name="connsiteX137" fmla="*/ 260989 w 1692806"/>
                  <a:gd name="connsiteY137" fmla="*/ 954545 h 1060398"/>
                  <a:gd name="connsiteX138" fmla="*/ 256529 w 1692806"/>
                  <a:gd name="connsiteY138" fmla="*/ 941163 h 1060398"/>
                  <a:gd name="connsiteX139" fmla="*/ 252068 w 1692806"/>
                  <a:gd name="connsiteY139" fmla="*/ 923321 h 1060398"/>
                  <a:gd name="connsiteX140" fmla="*/ 243147 w 1692806"/>
                  <a:gd name="connsiteY140" fmla="*/ 909940 h 1060398"/>
                  <a:gd name="connsiteX141" fmla="*/ 229766 w 1692806"/>
                  <a:gd name="connsiteY141" fmla="*/ 883177 h 1060398"/>
                  <a:gd name="connsiteX142" fmla="*/ 225305 w 1692806"/>
                  <a:gd name="connsiteY142" fmla="*/ 869795 h 1060398"/>
                  <a:gd name="connsiteX143" fmla="*/ 211924 w 1692806"/>
                  <a:gd name="connsiteY143" fmla="*/ 865335 h 1060398"/>
                  <a:gd name="connsiteX144" fmla="*/ 198543 w 1692806"/>
                  <a:gd name="connsiteY144" fmla="*/ 851953 h 1060398"/>
                  <a:gd name="connsiteX145" fmla="*/ 185161 w 1692806"/>
                  <a:gd name="connsiteY145" fmla="*/ 847493 h 1060398"/>
                  <a:gd name="connsiteX146" fmla="*/ 171780 w 1692806"/>
                  <a:gd name="connsiteY146" fmla="*/ 838572 h 1060398"/>
                  <a:gd name="connsiteX147" fmla="*/ 167319 w 1692806"/>
                  <a:gd name="connsiteY147" fmla="*/ 820730 h 1060398"/>
                  <a:gd name="connsiteX148" fmla="*/ 153938 w 1692806"/>
                  <a:gd name="connsiteY148" fmla="*/ 816269 h 1060398"/>
                  <a:gd name="connsiteX149" fmla="*/ 140556 w 1692806"/>
                  <a:gd name="connsiteY149" fmla="*/ 753823 h 1060398"/>
                  <a:gd name="connsiteX150" fmla="*/ 140556 w 1692806"/>
                  <a:gd name="connsiteY150" fmla="*/ 664613 h 1060398"/>
                  <a:gd name="connsiteX151" fmla="*/ 100412 w 1692806"/>
                  <a:gd name="connsiteY151" fmla="*/ 660152 h 1060398"/>
                  <a:gd name="connsiteX152" fmla="*/ 91491 w 1692806"/>
                  <a:gd name="connsiteY152" fmla="*/ 566482 h 1060398"/>
                  <a:gd name="connsiteX153" fmla="*/ 78109 w 1692806"/>
                  <a:gd name="connsiteY153" fmla="*/ 517417 h 1060398"/>
                  <a:gd name="connsiteX154" fmla="*/ 69188 w 1692806"/>
                  <a:gd name="connsiteY154" fmla="*/ 504035 h 1060398"/>
                  <a:gd name="connsiteX155" fmla="*/ 55807 w 1692806"/>
                  <a:gd name="connsiteY155" fmla="*/ 437128 h 1060398"/>
                  <a:gd name="connsiteX156" fmla="*/ 51346 w 1692806"/>
                  <a:gd name="connsiteY156" fmla="*/ 405905 h 1060398"/>
                  <a:gd name="connsiteX157" fmla="*/ 24584 w 1692806"/>
                  <a:gd name="connsiteY157" fmla="*/ 388063 h 1060398"/>
                  <a:gd name="connsiteX158" fmla="*/ 20123 w 1692806"/>
                  <a:gd name="connsiteY158" fmla="*/ 374681 h 1060398"/>
                  <a:gd name="connsiteX159" fmla="*/ 11202 w 1692806"/>
                  <a:gd name="connsiteY159" fmla="*/ 361300 h 1060398"/>
                  <a:gd name="connsiteX160" fmla="*/ 6742 w 1692806"/>
                  <a:gd name="connsiteY160" fmla="*/ 343458 h 1060398"/>
                  <a:gd name="connsiteX161" fmla="*/ 2281 w 1692806"/>
                  <a:gd name="connsiteY161" fmla="*/ 330076 h 1060398"/>
                  <a:gd name="connsiteX162" fmla="*/ 6742 w 1692806"/>
                  <a:gd name="connsiteY162" fmla="*/ 281011 h 1060398"/>
                  <a:gd name="connsiteX163" fmla="*/ 15663 w 1692806"/>
                  <a:gd name="connsiteY163" fmla="*/ 267629 h 1060398"/>
                  <a:gd name="connsiteX164" fmla="*/ 11202 w 1692806"/>
                  <a:gd name="connsiteY164" fmla="*/ 254248 h 1060398"/>
                  <a:gd name="connsiteX165" fmla="*/ 2281 w 1692806"/>
                  <a:gd name="connsiteY165" fmla="*/ 223025 h 1060398"/>
                  <a:gd name="connsiteX166" fmla="*/ 33504 w 1692806"/>
                  <a:gd name="connsiteY166" fmla="*/ 218564 h 1060398"/>
                  <a:gd name="connsiteX167" fmla="*/ 73649 w 1692806"/>
                  <a:gd name="connsiteY167" fmla="*/ 209643 h 1060398"/>
                  <a:gd name="connsiteX168" fmla="*/ 87030 w 1692806"/>
                  <a:gd name="connsiteY168" fmla="*/ 200722 h 1060398"/>
                  <a:gd name="connsiteX169" fmla="*/ 109333 w 1692806"/>
                  <a:gd name="connsiteY169" fmla="*/ 196262 h 1060398"/>
                  <a:gd name="connsiteX170" fmla="*/ 122714 w 1692806"/>
                  <a:gd name="connsiteY170" fmla="*/ 191801 h 1060398"/>
                  <a:gd name="connsiteX171" fmla="*/ 229766 w 1692806"/>
                  <a:gd name="connsiteY171" fmla="*/ 187341 h 1060398"/>
                  <a:gd name="connsiteX172" fmla="*/ 243147 w 1692806"/>
                  <a:gd name="connsiteY172" fmla="*/ 182880 h 1060398"/>
                  <a:gd name="connsiteX173" fmla="*/ 278831 w 1692806"/>
                  <a:gd name="connsiteY173" fmla="*/ 173959 h 106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1692806" h="1060398">
                    <a:moveTo>
                      <a:pt x="278831" y="173959"/>
                    </a:moveTo>
                    <a:cubicBezTo>
                      <a:pt x="286265" y="178419"/>
                      <a:pt x="285736" y="197549"/>
                      <a:pt x="287752" y="209643"/>
                    </a:cubicBezTo>
                    <a:cubicBezTo>
                      <a:pt x="289239" y="218564"/>
                      <a:pt x="290251" y="227577"/>
                      <a:pt x="292213" y="236406"/>
                    </a:cubicBezTo>
                    <a:cubicBezTo>
                      <a:pt x="293233" y="240996"/>
                      <a:pt x="295533" y="245227"/>
                      <a:pt x="296673" y="249788"/>
                    </a:cubicBezTo>
                    <a:cubicBezTo>
                      <a:pt x="298512" y="257143"/>
                      <a:pt x="299888" y="264612"/>
                      <a:pt x="301134" y="272090"/>
                    </a:cubicBezTo>
                    <a:cubicBezTo>
                      <a:pt x="302606" y="280923"/>
                      <a:pt x="306131" y="321692"/>
                      <a:pt x="314515" y="330076"/>
                    </a:cubicBezTo>
                    <a:cubicBezTo>
                      <a:pt x="331688" y="347249"/>
                      <a:pt x="324398" y="338209"/>
                      <a:pt x="336818" y="356839"/>
                    </a:cubicBezTo>
                    <a:cubicBezTo>
                      <a:pt x="338516" y="365328"/>
                      <a:pt x="341165" y="383375"/>
                      <a:pt x="345739" y="392523"/>
                    </a:cubicBezTo>
                    <a:cubicBezTo>
                      <a:pt x="348137" y="397318"/>
                      <a:pt x="351686" y="401444"/>
                      <a:pt x="354660" y="405905"/>
                    </a:cubicBezTo>
                    <a:cubicBezTo>
                      <a:pt x="356147" y="410365"/>
                      <a:pt x="356837" y="415176"/>
                      <a:pt x="359120" y="419286"/>
                    </a:cubicBezTo>
                    <a:cubicBezTo>
                      <a:pt x="359126" y="419296"/>
                      <a:pt x="381419" y="452734"/>
                      <a:pt x="385883" y="459430"/>
                    </a:cubicBezTo>
                    <a:lnTo>
                      <a:pt x="403725" y="486193"/>
                    </a:lnTo>
                    <a:cubicBezTo>
                      <a:pt x="406699" y="490654"/>
                      <a:pt x="408855" y="495784"/>
                      <a:pt x="412646" y="499575"/>
                    </a:cubicBezTo>
                    <a:lnTo>
                      <a:pt x="426027" y="512956"/>
                    </a:lnTo>
                    <a:cubicBezTo>
                      <a:pt x="426922" y="521008"/>
                      <a:pt x="429155" y="557425"/>
                      <a:pt x="434948" y="570943"/>
                    </a:cubicBezTo>
                    <a:cubicBezTo>
                      <a:pt x="437060" y="575870"/>
                      <a:pt x="439683" y="580975"/>
                      <a:pt x="443869" y="584324"/>
                    </a:cubicBezTo>
                    <a:cubicBezTo>
                      <a:pt x="447541" y="587261"/>
                      <a:pt x="453045" y="586682"/>
                      <a:pt x="457251" y="588785"/>
                    </a:cubicBezTo>
                    <a:cubicBezTo>
                      <a:pt x="462046" y="591182"/>
                      <a:pt x="466172" y="594732"/>
                      <a:pt x="470632" y="597706"/>
                    </a:cubicBezTo>
                    <a:cubicBezTo>
                      <a:pt x="497395" y="596219"/>
                      <a:pt x="524202" y="595383"/>
                      <a:pt x="550921" y="593245"/>
                    </a:cubicBezTo>
                    <a:cubicBezTo>
                      <a:pt x="561401" y="592407"/>
                      <a:pt x="571835" y="590847"/>
                      <a:pt x="582144" y="588785"/>
                    </a:cubicBezTo>
                    <a:cubicBezTo>
                      <a:pt x="586755" y="587863"/>
                      <a:pt x="591005" y="585616"/>
                      <a:pt x="595526" y="584324"/>
                    </a:cubicBezTo>
                    <a:cubicBezTo>
                      <a:pt x="601420" y="582640"/>
                      <a:pt x="607384" y="581194"/>
                      <a:pt x="613368" y="579864"/>
                    </a:cubicBezTo>
                    <a:cubicBezTo>
                      <a:pt x="645660" y="572688"/>
                      <a:pt x="625141" y="578912"/>
                      <a:pt x="649052" y="570943"/>
                    </a:cubicBezTo>
                    <a:cubicBezTo>
                      <a:pt x="660634" y="574803"/>
                      <a:pt x="674068" y="578990"/>
                      <a:pt x="684736" y="584324"/>
                    </a:cubicBezTo>
                    <a:cubicBezTo>
                      <a:pt x="689531" y="586721"/>
                      <a:pt x="692778" y="592760"/>
                      <a:pt x="698117" y="593245"/>
                    </a:cubicBezTo>
                    <a:cubicBezTo>
                      <a:pt x="742563" y="597286"/>
                      <a:pt x="787327" y="596219"/>
                      <a:pt x="831932" y="597706"/>
                    </a:cubicBezTo>
                    <a:cubicBezTo>
                      <a:pt x="869361" y="610182"/>
                      <a:pt x="848489" y="605050"/>
                      <a:pt x="925602" y="597706"/>
                    </a:cubicBezTo>
                    <a:cubicBezTo>
                      <a:pt x="930283" y="597260"/>
                      <a:pt x="934358" y="594086"/>
                      <a:pt x="938984" y="593245"/>
                    </a:cubicBezTo>
                    <a:cubicBezTo>
                      <a:pt x="950778" y="591101"/>
                      <a:pt x="962773" y="590272"/>
                      <a:pt x="974667" y="588785"/>
                    </a:cubicBezTo>
                    <a:cubicBezTo>
                      <a:pt x="979128" y="587298"/>
                      <a:pt x="983843" y="586427"/>
                      <a:pt x="988049" y="584324"/>
                    </a:cubicBezTo>
                    <a:cubicBezTo>
                      <a:pt x="992844" y="581927"/>
                      <a:pt x="996411" y="577285"/>
                      <a:pt x="1001430" y="575403"/>
                    </a:cubicBezTo>
                    <a:cubicBezTo>
                      <a:pt x="1008529" y="572741"/>
                      <a:pt x="1016419" y="572938"/>
                      <a:pt x="1023733" y="570943"/>
                    </a:cubicBezTo>
                    <a:cubicBezTo>
                      <a:pt x="1032805" y="568469"/>
                      <a:pt x="1041575" y="564996"/>
                      <a:pt x="1050496" y="562022"/>
                    </a:cubicBezTo>
                    <a:lnTo>
                      <a:pt x="1063877" y="557561"/>
                    </a:lnTo>
                    <a:cubicBezTo>
                      <a:pt x="1068338" y="553101"/>
                      <a:pt x="1072280" y="548053"/>
                      <a:pt x="1077259" y="544180"/>
                    </a:cubicBezTo>
                    <a:cubicBezTo>
                      <a:pt x="1085722" y="537598"/>
                      <a:pt x="1096441" y="533920"/>
                      <a:pt x="1104022" y="526338"/>
                    </a:cubicBezTo>
                    <a:cubicBezTo>
                      <a:pt x="1112943" y="517417"/>
                      <a:pt x="1120287" y="506573"/>
                      <a:pt x="1130784" y="499575"/>
                    </a:cubicBezTo>
                    <a:lnTo>
                      <a:pt x="1157547" y="481733"/>
                    </a:lnTo>
                    <a:cubicBezTo>
                      <a:pt x="1162008" y="478759"/>
                      <a:pt x="1167138" y="476603"/>
                      <a:pt x="1170929" y="472812"/>
                    </a:cubicBezTo>
                    <a:lnTo>
                      <a:pt x="1211073" y="432668"/>
                    </a:lnTo>
                    <a:cubicBezTo>
                      <a:pt x="1215534" y="428207"/>
                      <a:pt x="1219206" y="422785"/>
                      <a:pt x="1224455" y="419286"/>
                    </a:cubicBezTo>
                    <a:lnTo>
                      <a:pt x="1237836" y="410365"/>
                    </a:lnTo>
                    <a:cubicBezTo>
                      <a:pt x="1244578" y="383398"/>
                      <a:pt x="1240358" y="398342"/>
                      <a:pt x="1251218" y="365760"/>
                    </a:cubicBezTo>
                    <a:lnTo>
                      <a:pt x="1255678" y="352379"/>
                    </a:lnTo>
                    <a:lnTo>
                      <a:pt x="1260139" y="338997"/>
                    </a:lnTo>
                    <a:cubicBezTo>
                      <a:pt x="1262849" y="317316"/>
                      <a:pt x="1263949" y="301454"/>
                      <a:pt x="1269060" y="281011"/>
                    </a:cubicBezTo>
                    <a:cubicBezTo>
                      <a:pt x="1270200" y="276450"/>
                      <a:pt x="1271574" y="271909"/>
                      <a:pt x="1273520" y="267629"/>
                    </a:cubicBezTo>
                    <a:cubicBezTo>
                      <a:pt x="1279023" y="255523"/>
                      <a:pt x="1283986" y="243011"/>
                      <a:pt x="1291362" y="231946"/>
                    </a:cubicBezTo>
                    <a:cubicBezTo>
                      <a:pt x="1294336" y="227485"/>
                      <a:pt x="1297885" y="223359"/>
                      <a:pt x="1300283" y="218564"/>
                    </a:cubicBezTo>
                    <a:cubicBezTo>
                      <a:pt x="1302386" y="214359"/>
                      <a:pt x="1301857" y="208894"/>
                      <a:pt x="1304744" y="205183"/>
                    </a:cubicBezTo>
                    <a:cubicBezTo>
                      <a:pt x="1312489" y="195225"/>
                      <a:pt x="1325864" y="189704"/>
                      <a:pt x="1331506" y="178420"/>
                    </a:cubicBezTo>
                    <a:cubicBezTo>
                      <a:pt x="1334480" y="172473"/>
                      <a:pt x="1337128" y="166351"/>
                      <a:pt x="1340427" y="160578"/>
                    </a:cubicBezTo>
                    <a:cubicBezTo>
                      <a:pt x="1343087" y="155923"/>
                      <a:pt x="1347171" y="152095"/>
                      <a:pt x="1349348" y="147196"/>
                    </a:cubicBezTo>
                    <a:cubicBezTo>
                      <a:pt x="1353167" y="138603"/>
                      <a:pt x="1355988" y="129556"/>
                      <a:pt x="1358269" y="120433"/>
                    </a:cubicBezTo>
                    <a:cubicBezTo>
                      <a:pt x="1361270" y="108429"/>
                      <a:pt x="1363321" y="94745"/>
                      <a:pt x="1371651" y="84749"/>
                    </a:cubicBezTo>
                    <a:cubicBezTo>
                      <a:pt x="1377761" y="77417"/>
                      <a:pt x="1389755" y="73842"/>
                      <a:pt x="1398414" y="71368"/>
                    </a:cubicBezTo>
                    <a:cubicBezTo>
                      <a:pt x="1429519" y="62482"/>
                      <a:pt x="1403587" y="71210"/>
                      <a:pt x="1443019" y="62447"/>
                    </a:cubicBezTo>
                    <a:cubicBezTo>
                      <a:pt x="1447609" y="61427"/>
                      <a:pt x="1451810" y="59007"/>
                      <a:pt x="1456400" y="57987"/>
                    </a:cubicBezTo>
                    <a:cubicBezTo>
                      <a:pt x="1465229" y="56025"/>
                      <a:pt x="1474334" y="55488"/>
                      <a:pt x="1483163" y="53526"/>
                    </a:cubicBezTo>
                    <a:cubicBezTo>
                      <a:pt x="1487753" y="52506"/>
                      <a:pt x="1491983" y="50206"/>
                      <a:pt x="1496544" y="49066"/>
                    </a:cubicBezTo>
                    <a:cubicBezTo>
                      <a:pt x="1509023" y="45946"/>
                      <a:pt x="1533666" y="42135"/>
                      <a:pt x="1545610" y="40145"/>
                    </a:cubicBezTo>
                    <a:cubicBezTo>
                      <a:pt x="1571323" y="23002"/>
                      <a:pt x="1546520" y="37843"/>
                      <a:pt x="1572373" y="26763"/>
                    </a:cubicBezTo>
                    <a:cubicBezTo>
                      <a:pt x="1596166" y="16566"/>
                      <a:pt x="1582672" y="19360"/>
                      <a:pt x="1603596" y="13382"/>
                    </a:cubicBezTo>
                    <a:cubicBezTo>
                      <a:pt x="1609491" y="11698"/>
                      <a:pt x="1615566" y="10683"/>
                      <a:pt x="1621438" y="8921"/>
                    </a:cubicBezTo>
                    <a:cubicBezTo>
                      <a:pt x="1630445" y="6219"/>
                      <a:pt x="1648201" y="0"/>
                      <a:pt x="1648201" y="0"/>
                    </a:cubicBezTo>
                    <a:cubicBezTo>
                      <a:pt x="1655635" y="1487"/>
                      <a:pt x="1664196" y="255"/>
                      <a:pt x="1670504" y="4461"/>
                    </a:cubicBezTo>
                    <a:cubicBezTo>
                      <a:pt x="1674416" y="7069"/>
                      <a:pt x="1673824" y="13281"/>
                      <a:pt x="1674964" y="17842"/>
                    </a:cubicBezTo>
                    <a:cubicBezTo>
                      <a:pt x="1683610" y="52429"/>
                      <a:pt x="1673506" y="28309"/>
                      <a:pt x="1688345" y="57987"/>
                    </a:cubicBezTo>
                    <a:cubicBezTo>
                      <a:pt x="1689832" y="68395"/>
                      <a:pt x="1692806" y="78697"/>
                      <a:pt x="1692806" y="89210"/>
                    </a:cubicBezTo>
                    <a:cubicBezTo>
                      <a:pt x="1692806" y="101517"/>
                      <a:pt x="1689377" y="121000"/>
                      <a:pt x="1683885" y="133815"/>
                    </a:cubicBezTo>
                    <a:cubicBezTo>
                      <a:pt x="1681266" y="139927"/>
                      <a:pt x="1677583" y="145545"/>
                      <a:pt x="1674964" y="151657"/>
                    </a:cubicBezTo>
                    <a:cubicBezTo>
                      <a:pt x="1673112" y="155978"/>
                      <a:pt x="1673112" y="161126"/>
                      <a:pt x="1670504" y="165038"/>
                    </a:cubicBezTo>
                    <a:cubicBezTo>
                      <a:pt x="1667005" y="170287"/>
                      <a:pt x="1661583" y="173959"/>
                      <a:pt x="1657122" y="178420"/>
                    </a:cubicBezTo>
                    <a:cubicBezTo>
                      <a:pt x="1653482" y="189341"/>
                      <a:pt x="1650631" y="199997"/>
                      <a:pt x="1643741" y="209643"/>
                    </a:cubicBezTo>
                    <a:cubicBezTo>
                      <a:pt x="1640074" y="214776"/>
                      <a:pt x="1634398" y="218179"/>
                      <a:pt x="1630359" y="223025"/>
                    </a:cubicBezTo>
                    <a:cubicBezTo>
                      <a:pt x="1626927" y="227143"/>
                      <a:pt x="1624412" y="231946"/>
                      <a:pt x="1621438" y="236406"/>
                    </a:cubicBezTo>
                    <a:cubicBezTo>
                      <a:pt x="1619951" y="245327"/>
                      <a:pt x="1618752" y="254301"/>
                      <a:pt x="1616978" y="263169"/>
                    </a:cubicBezTo>
                    <a:cubicBezTo>
                      <a:pt x="1610856" y="293781"/>
                      <a:pt x="1614855" y="268900"/>
                      <a:pt x="1608057" y="294392"/>
                    </a:cubicBezTo>
                    <a:cubicBezTo>
                      <a:pt x="1603318" y="312162"/>
                      <a:pt x="1594675" y="347918"/>
                      <a:pt x="1594675" y="347918"/>
                    </a:cubicBezTo>
                    <a:cubicBezTo>
                      <a:pt x="1593188" y="365760"/>
                      <a:pt x="1591554" y="383590"/>
                      <a:pt x="1590215" y="401444"/>
                    </a:cubicBezTo>
                    <a:cubicBezTo>
                      <a:pt x="1587094" y="443065"/>
                      <a:pt x="1588156" y="485169"/>
                      <a:pt x="1581294" y="526338"/>
                    </a:cubicBezTo>
                    <a:cubicBezTo>
                      <a:pt x="1580413" y="531626"/>
                      <a:pt x="1572030" y="531827"/>
                      <a:pt x="1567912" y="535259"/>
                    </a:cubicBezTo>
                    <a:cubicBezTo>
                      <a:pt x="1563066" y="539297"/>
                      <a:pt x="1559377" y="544602"/>
                      <a:pt x="1554531" y="548640"/>
                    </a:cubicBezTo>
                    <a:cubicBezTo>
                      <a:pt x="1550413" y="552072"/>
                      <a:pt x="1545267" y="554129"/>
                      <a:pt x="1541149" y="557561"/>
                    </a:cubicBezTo>
                    <a:cubicBezTo>
                      <a:pt x="1536303" y="561599"/>
                      <a:pt x="1533017" y="567444"/>
                      <a:pt x="1527768" y="570943"/>
                    </a:cubicBezTo>
                    <a:cubicBezTo>
                      <a:pt x="1523856" y="573551"/>
                      <a:pt x="1518847" y="573916"/>
                      <a:pt x="1514386" y="575403"/>
                    </a:cubicBezTo>
                    <a:cubicBezTo>
                      <a:pt x="1497729" y="600390"/>
                      <a:pt x="1512389" y="581144"/>
                      <a:pt x="1478703" y="611087"/>
                    </a:cubicBezTo>
                    <a:cubicBezTo>
                      <a:pt x="1473988" y="615278"/>
                      <a:pt x="1470300" y="620595"/>
                      <a:pt x="1465321" y="624468"/>
                    </a:cubicBezTo>
                    <a:cubicBezTo>
                      <a:pt x="1456858" y="631050"/>
                      <a:pt x="1446139" y="634728"/>
                      <a:pt x="1438558" y="642310"/>
                    </a:cubicBezTo>
                    <a:cubicBezTo>
                      <a:pt x="1421386" y="659483"/>
                      <a:pt x="1430426" y="652193"/>
                      <a:pt x="1411795" y="664613"/>
                    </a:cubicBezTo>
                    <a:cubicBezTo>
                      <a:pt x="1391845" y="694537"/>
                      <a:pt x="1415346" y="665220"/>
                      <a:pt x="1389493" y="682455"/>
                    </a:cubicBezTo>
                    <a:cubicBezTo>
                      <a:pt x="1384244" y="685954"/>
                      <a:pt x="1381625" y="692773"/>
                      <a:pt x="1376111" y="695836"/>
                    </a:cubicBezTo>
                    <a:cubicBezTo>
                      <a:pt x="1367891" y="700403"/>
                      <a:pt x="1349348" y="704757"/>
                      <a:pt x="1349348" y="704757"/>
                    </a:cubicBezTo>
                    <a:cubicBezTo>
                      <a:pt x="1347861" y="709218"/>
                      <a:pt x="1348560" y="715202"/>
                      <a:pt x="1344888" y="718139"/>
                    </a:cubicBezTo>
                    <a:cubicBezTo>
                      <a:pt x="1340101" y="721969"/>
                      <a:pt x="1332940" y="720915"/>
                      <a:pt x="1327046" y="722599"/>
                    </a:cubicBezTo>
                    <a:cubicBezTo>
                      <a:pt x="1322525" y="723891"/>
                      <a:pt x="1318185" y="725768"/>
                      <a:pt x="1313664" y="727060"/>
                    </a:cubicBezTo>
                    <a:cubicBezTo>
                      <a:pt x="1307770" y="728744"/>
                      <a:pt x="1301717" y="729836"/>
                      <a:pt x="1295823" y="731520"/>
                    </a:cubicBezTo>
                    <a:cubicBezTo>
                      <a:pt x="1269660" y="738995"/>
                      <a:pt x="1295127" y="731869"/>
                      <a:pt x="1269060" y="744902"/>
                    </a:cubicBezTo>
                    <a:cubicBezTo>
                      <a:pt x="1264854" y="747005"/>
                      <a:pt x="1259818" y="747133"/>
                      <a:pt x="1255678" y="749362"/>
                    </a:cubicBezTo>
                    <a:cubicBezTo>
                      <a:pt x="1240411" y="757582"/>
                      <a:pt x="1228076" y="772724"/>
                      <a:pt x="1211073" y="776125"/>
                    </a:cubicBezTo>
                    <a:lnTo>
                      <a:pt x="1188771" y="780586"/>
                    </a:lnTo>
                    <a:cubicBezTo>
                      <a:pt x="1179850" y="786533"/>
                      <a:pt x="1171963" y="794447"/>
                      <a:pt x="1162008" y="798428"/>
                    </a:cubicBezTo>
                    <a:cubicBezTo>
                      <a:pt x="1154574" y="801401"/>
                      <a:pt x="1146734" y="803514"/>
                      <a:pt x="1139705" y="807348"/>
                    </a:cubicBezTo>
                    <a:cubicBezTo>
                      <a:pt x="1130293" y="812482"/>
                      <a:pt x="1123114" y="821799"/>
                      <a:pt x="1112943" y="825190"/>
                    </a:cubicBezTo>
                    <a:cubicBezTo>
                      <a:pt x="1108482" y="826677"/>
                      <a:pt x="1103767" y="827548"/>
                      <a:pt x="1099561" y="829651"/>
                    </a:cubicBezTo>
                    <a:cubicBezTo>
                      <a:pt x="1091807" y="833528"/>
                      <a:pt x="1084837" y="838822"/>
                      <a:pt x="1077259" y="843032"/>
                    </a:cubicBezTo>
                    <a:cubicBezTo>
                      <a:pt x="1071446" y="846261"/>
                      <a:pt x="1065190" y="848654"/>
                      <a:pt x="1059417" y="851953"/>
                    </a:cubicBezTo>
                    <a:cubicBezTo>
                      <a:pt x="1054762" y="854613"/>
                      <a:pt x="1050690" y="858214"/>
                      <a:pt x="1046035" y="860874"/>
                    </a:cubicBezTo>
                    <a:cubicBezTo>
                      <a:pt x="1040262" y="864173"/>
                      <a:pt x="1033966" y="866496"/>
                      <a:pt x="1028193" y="869795"/>
                    </a:cubicBezTo>
                    <a:cubicBezTo>
                      <a:pt x="1023539" y="872455"/>
                      <a:pt x="1019607" y="876319"/>
                      <a:pt x="1014812" y="878716"/>
                    </a:cubicBezTo>
                    <a:cubicBezTo>
                      <a:pt x="994311" y="888966"/>
                      <a:pt x="994539" y="886420"/>
                      <a:pt x="974667" y="892098"/>
                    </a:cubicBezTo>
                    <a:cubicBezTo>
                      <a:pt x="970146" y="893390"/>
                      <a:pt x="965746" y="895071"/>
                      <a:pt x="961286" y="896558"/>
                    </a:cubicBezTo>
                    <a:cubicBezTo>
                      <a:pt x="956825" y="899532"/>
                      <a:pt x="952831" y="903367"/>
                      <a:pt x="947904" y="905479"/>
                    </a:cubicBezTo>
                    <a:cubicBezTo>
                      <a:pt x="942270" y="907894"/>
                      <a:pt x="935957" y="908256"/>
                      <a:pt x="930063" y="909940"/>
                    </a:cubicBezTo>
                    <a:cubicBezTo>
                      <a:pt x="925542" y="911232"/>
                      <a:pt x="921142" y="912913"/>
                      <a:pt x="916681" y="914400"/>
                    </a:cubicBezTo>
                    <a:cubicBezTo>
                      <a:pt x="898202" y="926720"/>
                      <a:pt x="905941" y="922888"/>
                      <a:pt x="880997" y="932242"/>
                    </a:cubicBezTo>
                    <a:cubicBezTo>
                      <a:pt x="876595" y="933893"/>
                      <a:pt x="872242" y="935862"/>
                      <a:pt x="867616" y="936703"/>
                    </a:cubicBezTo>
                    <a:cubicBezTo>
                      <a:pt x="855822" y="938847"/>
                      <a:pt x="843827" y="939676"/>
                      <a:pt x="831932" y="941163"/>
                    </a:cubicBezTo>
                    <a:cubicBezTo>
                      <a:pt x="827471" y="942650"/>
                      <a:pt x="822660" y="943340"/>
                      <a:pt x="818550" y="945624"/>
                    </a:cubicBezTo>
                    <a:cubicBezTo>
                      <a:pt x="809178" y="950831"/>
                      <a:pt x="791787" y="963466"/>
                      <a:pt x="791787" y="963466"/>
                    </a:cubicBezTo>
                    <a:cubicBezTo>
                      <a:pt x="788813" y="967926"/>
                      <a:pt x="786657" y="973056"/>
                      <a:pt x="782866" y="976847"/>
                    </a:cubicBezTo>
                    <a:cubicBezTo>
                      <a:pt x="779075" y="980638"/>
                      <a:pt x="772834" y="981582"/>
                      <a:pt x="769485" y="985768"/>
                    </a:cubicBezTo>
                    <a:cubicBezTo>
                      <a:pt x="766548" y="989439"/>
                      <a:pt x="767357" y="995067"/>
                      <a:pt x="765024" y="999149"/>
                    </a:cubicBezTo>
                    <a:cubicBezTo>
                      <a:pt x="761219" y="1005807"/>
                      <a:pt x="745562" y="1025506"/>
                      <a:pt x="738262" y="1030373"/>
                    </a:cubicBezTo>
                    <a:cubicBezTo>
                      <a:pt x="734350" y="1032981"/>
                      <a:pt x="729341" y="1033346"/>
                      <a:pt x="724880" y="1034833"/>
                    </a:cubicBezTo>
                    <a:cubicBezTo>
                      <a:pt x="686534" y="1060398"/>
                      <a:pt x="735051" y="1029747"/>
                      <a:pt x="698117" y="1048215"/>
                    </a:cubicBezTo>
                    <a:cubicBezTo>
                      <a:pt x="693322" y="1050612"/>
                      <a:pt x="689196" y="1054162"/>
                      <a:pt x="684736" y="1057136"/>
                    </a:cubicBezTo>
                    <a:cubicBezTo>
                      <a:pt x="681762" y="1042268"/>
                      <a:pt x="688431" y="1020942"/>
                      <a:pt x="675815" y="1012531"/>
                    </a:cubicBezTo>
                    <a:cubicBezTo>
                      <a:pt x="667851" y="1007222"/>
                      <a:pt x="653645" y="996953"/>
                      <a:pt x="644591" y="994689"/>
                    </a:cubicBezTo>
                    <a:cubicBezTo>
                      <a:pt x="632962" y="991782"/>
                      <a:pt x="620842" y="991347"/>
                      <a:pt x="608907" y="990228"/>
                    </a:cubicBezTo>
                    <a:cubicBezTo>
                      <a:pt x="573256" y="986886"/>
                      <a:pt x="537540" y="984281"/>
                      <a:pt x="501856" y="981308"/>
                    </a:cubicBezTo>
                    <a:cubicBezTo>
                      <a:pt x="470632" y="982795"/>
                      <a:pt x="439352" y="983371"/>
                      <a:pt x="408185" y="985768"/>
                    </a:cubicBezTo>
                    <a:cubicBezTo>
                      <a:pt x="389562" y="987200"/>
                      <a:pt x="387934" y="990280"/>
                      <a:pt x="372502" y="994689"/>
                    </a:cubicBezTo>
                    <a:cubicBezTo>
                      <a:pt x="333287" y="1005893"/>
                      <a:pt x="373370" y="992912"/>
                      <a:pt x="341278" y="1003610"/>
                    </a:cubicBezTo>
                    <a:cubicBezTo>
                      <a:pt x="329383" y="1002123"/>
                      <a:pt x="317388" y="1001293"/>
                      <a:pt x="305594" y="999149"/>
                    </a:cubicBezTo>
                    <a:cubicBezTo>
                      <a:pt x="300968" y="998308"/>
                      <a:pt x="295884" y="997626"/>
                      <a:pt x="292213" y="994689"/>
                    </a:cubicBezTo>
                    <a:cubicBezTo>
                      <a:pt x="288027" y="991340"/>
                      <a:pt x="286724" y="985426"/>
                      <a:pt x="283292" y="981308"/>
                    </a:cubicBezTo>
                    <a:cubicBezTo>
                      <a:pt x="254671" y="946964"/>
                      <a:pt x="283138" y="987767"/>
                      <a:pt x="260989" y="954545"/>
                    </a:cubicBezTo>
                    <a:cubicBezTo>
                      <a:pt x="259502" y="950084"/>
                      <a:pt x="257821" y="945684"/>
                      <a:pt x="256529" y="941163"/>
                    </a:cubicBezTo>
                    <a:cubicBezTo>
                      <a:pt x="254845" y="935268"/>
                      <a:pt x="254483" y="928956"/>
                      <a:pt x="252068" y="923321"/>
                    </a:cubicBezTo>
                    <a:cubicBezTo>
                      <a:pt x="249956" y="918394"/>
                      <a:pt x="246121" y="914400"/>
                      <a:pt x="243147" y="909940"/>
                    </a:cubicBezTo>
                    <a:cubicBezTo>
                      <a:pt x="231939" y="876310"/>
                      <a:pt x="247057" y="917757"/>
                      <a:pt x="229766" y="883177"/>
                    </a:cubicBezTo>
                    <a:cubicBezTo>
                      <a:pt x="227663" y="878971"/>
                      <a:pt x="228630" y="873120"/>
                      <a:pt x="225305" y="869795"/>
                    </a:cubicBezTo>
                    <a:cubicBezTo>
                      <a:pt x="221980" y="866470"/>
                      <a:pt x="216384" y="866822"/>
                      <a:pt x="211924" y="865335"/>
                    </a:cubicBezTo>
                    <a:cubicBezTo>
                      <a:pt x="207464" y="860874"/>
                      <a:pt x="203792" y="855452"/>
                      <a:pt x="198543" y="851953"/>
                    </a:cubicBezTo>
                    <a:cubicBezTo>
                      <a:pt x="194631" y="849345"/>
                      <a:pt x="189367" y="849596"/>
                      <a:pt x="185161" y="847493"/>
                    </a:cubicBezTo>
                    <a:cubicBezTo>
                      <a:pt x="180366" y="845096"/>
                      <a:pt x="176240" y="841546"/>
                      <a:pt x="171780" y="838572"/>
                    </a:cubicBezTo>
                    <a:cubicBezTo>
                      <a:pt x="170293" y="832625"/>
                      <a:pt x="171149" y="825517"/>
                      <a:pt x="167319" y="820730"/>
                    </a:cubicBezTo>
                    <a:cubicBezTo>
                      <a:pt x="164382" y="817059"/>
                      <a:pt x="155425" y="820729"/>
                      <a:pt x="153938" y="816269"/>
                    </a:cubicBezTo>
                    <a:cubicBezTo>
                      <a:pt x="122616" y="722304"/>
                      <a:pt x="167196" y="793782"/>
                      <a:pt x="140556" y="753823"/>
                    </a:cubicBezTo>
                    <a:cubicBezTo>
                      <a:pt x="145982" y="726697"/>
                      <a:pt x="155602" y="688687"/>
                      <a:pt x="140556" y="664613"/>
                    </a:cubicBezTo>
                    <a:cubicBezTo>
                      <a:pt x="133420" y="653196"/>
                      <a:pt x="113793" y="661639"/>
                      <a:pt x="100412" y="660152"/>
                    </a:cubicBezTo>
                    <a:cubicBezTo>
                      <a:pt x="86840" y="619443"/>
                      <a:pt x="99823" y="662297"/>
                      <a:pt x="91491" y="566482"/>
                    </a:cubicBezTo>
                    <a:cubicBezTo>
                      <a:pt x="90653" y="556848"/>
                      <a:pt x="82645" y="524222"/>
                      <a:pt x="78109" y="517417"/>
                    </a:cubicBezTo>
                    <a:lnTo>
                      <a:pt x="69188" y="504035"/>
                    </a:lnTo>
                    <a:cubicBezTo>
                      <a:pt x="59260" y="474249"/>
                      <a:pt x="64532" y="492385"/>
                      <a:pt x="55807" y="437128"/>
                    </a:cubicBezTo>
                    <a:cubicBezTo>
                      <a:pt x="54167" y="426743"/>
                      <a:pt x="56990" y="414775"/>
                      <a:pt x="51346" y="405905"/>
                    </a:cubicBezTo>
                    <a:cubicBezTo>
                      <a:pt x="45590" y="396860"/>
                      <a:pt x="24584" y="388063"/>
                      <a:pt x="24584" y="388063"/>
                    </a:cubicBezTo>
                    <a:cubicBezTo>
                      <a:pt x="23097" y="383602"/>
                      <a:pt x="22226" y="378887"/>
                      <a:pt x="20123" y="374681"/>
                    </a:cubicBezTo>
                    <a:cubicBezTo>
                      <a:pt x="17726" y="369886"/>
                      <a:pt x="13314" y="366227"/>
                      <a:pt x="11202" y="361300"/>
                    </a:cubicBezTo>
                    <a:cubicBezTo>
                      <a:pt x="8787" y="355665"/>
                      <a:pt x="8426" y="349352"/>
                      <a:pt x="6742" y="343458"/>
                    </a:cubicBezTo>
                    <a:cubicBezTo>
                      <a:pt x="5450" y="338937"/>
                      <a:pt x="3768" y="334537"/>
                      <a:pt x="2281" y="330076"/>
                    </a:cubicBezTo>
                    <a:cubicBezTo>
                      <a:pt x="3768" y="313721"/>
                      <a:pt x="3301" y="297069"/>
                      <a:pt x="6742" y="281011"/>
                    </a:cubicBezTo>
                    <a:cubicBezTo>
                      <a:pt x="7865" y="275769"/>
                      <a:pt x="14782" y="272917"/>
                      <a:pt x="15663" y="267629"/>
                    </a:cubicBezTo>
                    <a:cubicBezTo>
                      <a:pt x="16436" y="262991"/>
                      <a:pt x="12494" y="258769"/>
                      <a:pt x="11202" y="254248"/>
                    </a:cubicBezTo>
                    <a:cubicBezTo>
                      <a:pt x="0" y="215043"/>
                      <a:pt x="12977" y="255108"/>
                      <a:pt x="2281" y="223025"/>
                    </a:cubicBezTo>
                    <a:cubicBezTo>
                      <a:pt x="12689" y="221538"/>
                      <a:pt x="23134" y="220292"/>
                      <a:pt x="33504" y="218564"/>
                    </a:cubicBezTo>
                    <a:cubicBezTo>
                      <a:pt x="50506" y="215730"/>
                      <a:pt x="57599" y="213656"/>
                      <a:pt x="73649" y="209643"/>
                    </a:cubicBezTo>
                    <a:cubicBezTo>
                      <a:pt x="78109" y="206669"/>
                      <a:pt x="82011" y="202604"/>
                      <a:pt x="87030" y="200722"/>
                    </a:cubicBezTo>
                    <a:cubicBezTo>
                      <a:pt x="94129" y="198060"/>
                      <a:pt x="101978" y="198101"/>
                      <a:pt x="109333" y="196262"/>
                    </a:cubicBezTo>
                    <a:cubicBezTo>
                      <a:pt x="113894" y="195122"/>
                      <a:pt x="118025" y="192148"/>
                      <a:pt x="122714" y="191801"/>
                    </a:cubicBezTo>
                    <a:cubicBezTo>
                      <a:pt x="158331" y="189163"/>
                      <a:pt x="194082" y="188828"/>
                      <a:pt x="229766" y="187341"/>
                    </a:cubicBezTo>
                    <a:cubicBezTo>
                      <a:pt x="234226" y="185854"/>
                      <a:pt x="238509" y="183653"/>
                      <a:pt x="243147" y="182880"/>
                    </a:cubicBezTo>
                    <a:cubicBezTo>
                      <a:pt x="256428" y="180667"/>
                      <a:pt x="271397" y="169499"/>
                      <a:pt x="278831" y="173959"/>
                    </a:cubicBezTo>
                    <a:close/>
                  </a:path>
                </a:pathLst>
              </a:custGeom>
              <a:solidFill>
                <a:srgbClr val="4F81BD">
                  <a:alpha val="50196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35994" y="2032704"/>
                <a:ext cx="446053" cy="400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ม.2</a:t>
                </a:r>
              </a:p>
            </p:txBody>
          </p:sp>
        </p:grpSp>
        <p:sp>
          <p:nvSpPr>
            <p:cNvPr id="28" name="รูปแบบอิสระ 27"/>
            <p:cNvSpPr/>
            <p:nvPr/>
          </p:nvSpPr>
          <p:spPr>
            <a:xfrm>
              <a:off x="6894687" y="986537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grpSp>
          <p:nvGrpSpPr>
            <p:cNvPr id="10280" name="กลุ่ม 28"/>
            <p:cNvGrpSpPr>
              <a:grpSpLocks/>
            </p:cNvGrpSpPr>
            <p:nvPr/>
          </p:nvGrpSpPr>
          <p:grpSpPr bwMode="auto">
            <a:xfrm>
              <a:off x="7416503" y="1398486"/>
              <a:ext cx="963515" cy="702558"/>
              <a:chOff x="7416503" y="1398486"/>
              <a:chExt cx="963515" cy="702558"/>
            </a:xfrm>
          </p:grpSpPr>
          <p:sp>
            <p:nvSpPr>
              <p:cNvPr id="44" name="รูปแบบอิสระ 43"/>
              <p:cNvSpPr/>
              <p:nvPr/>
            </p:nvSpPr>
            <p:spPr>
              <a:xfrm>
                <a:off x="7416936" y="1397702"/>
                <a:ext cx="963539" cy="703264"/>
              </a:xfrm>
              <a:custGeom>
                <a:avLst/>
                <a:gdLst>
                  <a:gd name="connsiteX0" fmla="*/ 2974 w 1082412"/>
                  <a:gd name="connsiteY0" fmla="*/ 147437 h 599570"/>
                  <a:gd name="connsiteX1" fmla="*/ 7435 w 1082412"/>
                  <a:gd name="connsiteY1" fmla="*/ 174200 h 599570"/>
                  <a:gd name="connsiteX2" fmla="*/ 16356 w 1082412"/>
                  <a:gd name="connsiteY2" fmla="*/ 205424 h 599570"/>
                  <a:gd name="connsiteX3" fmla="*/ 25277 w 1082412"/>
                  <a:gd name="connsiteY3" fmla="*/ 276791 h 599570"/>
                  <a:gd name="connsiteX4" fmla="*/ 34198 w 1082412"/>
                  <a:gd name="connsiteY4" fmla="*/ 303554 h 599570"/>
                  <a:gd name="connsiteX5" fmla="*/ 43119 w 1082412"/>
                  <a:gd name="connsiteY5" fmla="*/ 316936 h 599570"/>
                  <a:gd name="connsiteX6" fmla="*/ 47579 w 1082412"/>
                  <a:gd name="connsiteY6" fmla="*/ 339238 h 599570"/>
                  <a:gd name="connsiteX7" fmla="*/ 78803 w 1082412"/>
                  <a:gd name="connsiteY7" fmla="*/ 374922 h 599570"/>
                  <a:gd name="connsiteX8" fmla="*/ 87724 w 1082412"/>
                  <a:gd name="connsiteY8" fmla="*/ 388304 h 599570"/>
                  <a:gd name="connsiteX9" fmla="*/ 101105 w 1082412"/>
                  <a:gd name="connsiteY9" fmla="*/ 406145 h 599570"/>
                  <a:gd name="connsiteX10" fmla="*/ 110026 w 1082412"/>
                  <a:gd name="connsiteY10" fmla="*/ 432908 h 599570"/>
                  <a:gd name="connsiteX11" fmla="*/ 114487 w 1082412"/>
                  <a:gd name="connsiteY11" fmla="*/ 446290 h 599570"/>
                  <a:gd name="connsiteX12" fmla="*/ 127868 w 1082412"/>
                  <a:gd name="connsiteY12" fmla="*/ 459671 h 599570"/>
                  <a:gd name="connsiteX13" fmla="*/ 132328 w 1082412"/>
                  <a:gd name="connsiteY13" fmla="*/ 477513 h 599570"/>
                  <a:gd name="connsiteX14" fmla="*/ 145710 w 1082412"/>
                  <a:gd name="connsiteY14" fmla="*/ 504276 h 599570"/>
                  <a:gd name="connsiteX15" fmla="*/ 150170 w 1082412"/>
                  <a:gd name="connsiteY15" fmla="*/ 526579 h 599570"/>
                  <a:gd name="connsiteX16" fmla="*/ 176933 w 1082412"/>
                  <a:gd name="connsiteY16" fmla="*/ 544421 h 599570"/>
                  <a:gd name="connsiteX17" fmla="*/ 199236 w 1082412"/>
                  <a:gd name="connsiteY17" fmla="*/ 562263 h 599570"/>
                  <a:gd name="connsiteX18" fmla="*/ 212617 w 1082412"/>
                  <a:gd name="connsiteY18" fmla="*/ 571184 h 599570"/>
                  <a:gd name="connsiteX19" fmla="*/ 248301 w 1082412"/>
                  <a:gd name="connsiteY19" fmla="*/ 580105 h 599570"/>
                  <a:gd name="connsiteX20" fmla="*/ 261683 w 1082412"/>
                  <a:gd name="connsiteY20" fmla="*/ 584565 h 599570"/>
                  <a:gd name="connsiteX21" fmla="*/ 355353 w 1082412"/>
                  <a:gd name="connsiteY21" fmla="*/ 589025 h 599570"/>
                  <a:gd name="connsiteX22" fmla="*/ 431181 w 1082412"/>
                  <a:gd name="connsiteY22" fmla="*/ 589025 h 599570"/>
                  <a:gd name="connsiteX23" fmla="*/ 444563 w 1082412"/>
                  <a:gd name="connsiteY23" fmla="*/ 584565 h 599570"/>
                  <a:gd name="connsiteX24" fmla="*/ 489167 w 1082412"/>
                  <a:gd name="connsiteY24" fmla="*/ 580105 h 599570"/>
                  <a:gd name="connsiteX25" fmla="*/ 560535 w 1082412"/>
                  <a:gd name="connsiteY25" fmla="*/ 566723 h 599570"/>
                  <a:gd name="connsiteX26" fmla="*/ 578377 w 1082412"/>
                  <a:gd name="connsiteY26" fmla="*/ 562263 h 599570"/>
                  <a:gd name="connsiteX27" fmla="*/ 618522 w 1082412"/>
                  <a:gd name="connsiteY27" fmla="*/ 557802 h 599570"/>
                  <a:gd name="connsiteX28" fmla="*/ 663127 w 1082412"/>
                  <a:gd name="connsiteY28" fmla="*/ 548881 h 599570"/>
                  <a:gd name="connsiteX29" fmla="*/ 694350 w 1082412"/>
                  <a:gd name="connsiteY29" fmla="*/ 535500 h 599570"/>
                  <a:gd name="connsiteX30" fmla="*/ 712192 w 1082412"/>
                  <a:gd name="connsiteY30" fmla="*/ 531039 h 599570"/>
                  <a:gd name="connsiteX31" fmla="*/ 752336 w 1082412"/>
                  <a:gd name="connsiteY31" fmla="*/ 517658 h 599570"/>
                  <a:gd name="connsiteX32" fmla="*/ 792481 w 1082412"/>
                  <a:gd name="connsiteY32" fmla="*/ 481974 h 599570"/>
                  <a:gd name="connsiteX33" fmla="*/ 837086 w 1082412"/>
                  <a:gd name="connsiteY33" fmla="*/ 459671 h 599570"/>
                  <a:gd name="connsiteX34" fmla="*/ 850467 w 1082412"/>
                  <a:gd name="connsiteY34" fmla="*/ 450750 h 599570"/>
                  <a:gd name="connsiteX35" fmla="*/ 868309 w 1082412"/>
                  <a:gd name="connsiteY35" fmla="*/ 423987 h 599570"/>
                  <a:gd name="connsiteX36" fmla="*/ 895072 w 1082412"/>
                  <a:gd name="connsiteY36" fmla="*/ 401685 h 599570"/>
                  <a:gd name="connsiteX37" fmla="*/ 912914 w 1082412"/>
                  <a:gd name="connsiteY37" fmla="*/ 379383 h 599570"/>
                  <a:gd name="connsiteX38" fmla="*/ 944137 w 1082412"/>
                  <a:gd name="connsiteY38" fmla="*/ 343699 h 599570"/>
                  <a:gd name="connsiteX39" fmla="*/ 961979 w 1082412"/>
                  <a:gd name="connsiteY39" fmla="*/ 312475 h 599570"/>
                  <a:gd name="connsiteX40" fmla="*/ 975361 w 1082412"/>
                  <a:gd name="connsiteY40" fmla="*/ 285712 h 599570"/>
                  <a:gd name="connsiteX41" fmla="*/ 979821 w 1082412"/>
                  <a:gd name="connsiteY41" fmla="*/ 263410 h 599570"/>
                  <a:gd name="connsiteX42" fmla="*/ 984282 w 1082412"/>
                  <a:gd name="connsiteY42" fmla="*/ 250028 h 599570"/>
                  <a:gd name="connsiteX43" fmla="*/ 993203 w 1082412"/>
                  <a:gd name="connsiteY43" fmla="*/ 218805 h 599570"/>
                  <a:gd name="connsiteX44" fmla="*/ 997663 w 1082412"/>
                  <a:gd name="connsiteY44" fmla="*/ 192042 h 599570"/>
                  <a:gd name="connsiteX45" fmla="*/ 1006584 w 1082412"/>
                  <a:gd name="connsiteY45" fmla="*/ 178661 h 599570"/>
                  <a:gd name="connsiteX46" fmla="*/ 1024426 w 1082412"/>
                  <a:gd name="connsiteY46" fmla="*/ 151898 h 599570"/>
                  <a:gd name="connsiteX47" fmla="*/ 1042268 w 1082412"/>
                  <a:gd name="connsiteY47" fmla="*/ 125135 h 599570"/>
                  <a:gd name="connsiteX48" fmla="*/ 1064570 w 1082412"/>
                  <a:gd name="connsiteY48" fmla="*/ 98372 h 599570"/>
                  <a:gd name="connsiteX49" fmla="*/ 1069031 w 1082412"/>
                  <a:gd name="connsiteY49" fmla="*/ 84990 h 599570"/>
                  <a:gd name="connsiteX50" fmla="*/ 1077952 w 1082412"/>
                  <a:gd name="connsiteY50" fmla="*/ 71609 h 599570"/>
                  <a:gd name="connsiteX51" fmla="*/ 1082412 w 1082412"/>
                  <a:gd name="connsiteY51" fmla="*/ 53767 h 599570"/>
                  <a:gd name="connsiteX52" fmla="*/ 1055649 w 1082412"/>
                  <a:gd name="connsiteY52" fmla="*/ 44846 h 599570"/>
                  <a:gd name="connsiteX53" fmla="*/ 1046728 w 1082412"/>
                  <a:gd name="connsiteY53" fmla="*/ 31465 h 599570"/>
                  <a:gd name="connsiteX54" fmla="*/ 1019966 w 1082412"/>
                  <a:gd name="connsiteY54" fmla="*/ 22544 h 599570"/>
                  <a:gd name="connsiteX55" fmla="*/ 953058 w 1082412"/>
                  <a:gd name="connsiteY55" fmla="*/ 13623 h 599570"/>
                  <a:gd name="connsiteX56" fmla="*/ 859388 w 1082412"/>
                  <a:gd name="connsiteY56" fmla="*/ 4702 h 599570"/>
                  <a:gd name="connsiteX57" fmla="*/ 837086 w 1082412"/>
                  <a:gd name="connsiteY57" fmla="*/ 241 h 599570"/>
                  <a:gd name="connsiteX58" fmla="*/ 779099 w 1082412"/>
                  <a:gd name="connsiteY58" fmla="*/ 4702 h 599570"/>
                  <a:gd name="connsiteX59" fmla="*/ 765718 w 1082412"/>
                  <a:gd name="connsiteY59" fmla="*/ 18083 h 599570"/>
                  <a:gd name="connsiteX60" fmla="*/ 747876 w 1082412"/>
                  <a:gd name="connsiteY60" fmla="*/ 22544 h 599570"/>
                  <a:gd name="connsiteX61" fmla="*/ 698810 w 1082412"/>
                  <a:gd name="connsiteY61" fmla="*/ 44846 h 599570"/>
                  <a:gd name="connsiteX62" fmla="*/ 685429 w 1082412"/>
                  <a:gd name="connsiteY62" fmla="*/ 53767 h 599570"/>
                  <a:gd name="connsiteX63" fmla="*/ 587298 w 1082412"/>
                  <a:gd name="connsiteY63" fmla="*/ 62688 h 599570"/>
                  <a:gd name="connsiteX64" fmla="*/ 573917 w 1082412"/>
                  <a:gd name="connsiteY64" fmla="*/ 67148 h 599570"/>
                  <a:gd name="connsiteX65" fmla="*/ 507009 w 1082412"/>
                  <a:gd name="connsiteY65" fmla="*/ 58227 h 599570"/>
                  <a:gd name="connsiteX66" fmla="*/ 466865 w 1082412"/>
                  <a:gd name="connsiteY66" fmla="*/ 53767 h 599570"/>
                  <a:gd name="connsiteX67" fmla="*/ 426721 w 1082412"/>
                  <a:gd name="connsiteY67" fmla="*/ 80530 h 599570"/>
                  <a:gd name="connsiteX68" fmla="*/ 399958 w 1082412"/>
                  <a:gd name="connsiteY68" fmla="*/ 98372 h 599570"/>
                  <a:gd name="connsiteX69" fmla="*/ 377655 w 1082412"/>
                  <a:gd name="connsiteY69" fmla="*/ 116214 h 599570"/>
                  <a:gd name="connsiteX70" fmla="*/ 315208 w 1082412"/>
                  <a:gd name="connsiteY70" fmla="*/ 120674 h 599570"/>
                  <a:gd name="connsiteX71" fmla="*/ 145710 w 1082412"/>
                  <a:gd name="connsiteY71" fmla="*/ 111753 h 599570"/>
                  <a:gd name="connsiteX72" fmla="*/ 96645 w 1082412"/>
                  <a:gd name="connsiteY72" fmla="*/ 102832 h 599570"/>
                  <a:gd name="connsiteX73" fmla="*/ 78803 w 1082412"/>
                  <a:gd name="connsiteY73" fmla="*/ 93911 h 599570"/>
                  <a:gd name="connsiteX74" fmla="*/ 38658 w 1082412"/>
                  <a:gd name="connsiteY74" fmla="*/ 102832 h 599570"/>
                  <a:gd name="connsiteX75" fmla="*/ 29737 w 1082412"/>
                  <a:gd name="connsiteY75" fmla="*/ 116214 h 599570"/>
                  <a:gd name="connsiteX76" fmla="*/ 25277 w 1082412"/>
                  <a:gd name="connsiteY76" fmla="*/ 151898 h 599570"/>
                  <a:gd name="connsiteX77" fmla="*/ 2974 w 1082412"/>
                  <a:gd name="connsiteY77" fmla="*/ 147437 h 59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82412" h="599570">
                    <a:moveTo>
                      <a:pt x="2974" y="147437"/>
                    </a:moveTo>
                    <a:cubicBezTo>
                      <a:pt x="0" y="151154"/>
                      <a:pt x="5661" y="165332"/>
                      <a:pt x="7435" y="174200"/>
                    </a:cubicBezTo>
                    <a:cubicBezTo>
                      <a:pt x="10237" y="188209"/>
                      <a:pt x="12103" y="192665"/>
                      <a:pt x="16356" y="205424"/>
                    </a:cubicBezTo>
                    <a:cubicBezTo>
                      <a:pt x="18478" y="228772"/>
                      <a:pt x="18991" y="253743"/>
                      <a:pt x="25277" y="276791"/>
                    </a:cubicBezTo>
                    <a:cubicBezTo>
                      <a:pt x="27751" y="285863"/>
                      <a:pt x="28982" y="295730"/>
                      <a:pt x="34198" y="303554"/>
                    </a:cubicBezTo>
                    <a:lnTo>
                      <a:pt x="43119" y="316936"/>
                    </a:lnTo>
                    <a:cubicBezTo>
                      <a:pt x="44606" y="324370"/>
                      <a:pt x="44442" y="332336"/>
                      <a:pt x="47579" y="339238"/>
                    </a:cubicBezTo>
                    <a:cubicBezTo>
                      <a:pt x="58892" y="364127"/>
                      <a:pt x="61251" y="363221"/>
                      <a:pt x="78803" y="374922"/>
                    </a:cubicBezTo>
                    <a:cubicBezTo>
                      <a:pt x="81777" y="379383"/>
                      <a:pt x="84608" y="383942"/>
                      <a:pt x="87724" y="388304"/>
                    </a:cubicBezTo>
                    <a:cubicBezTo>
                      <a:pt x="92045" y="394353"/>
                      <a:pt x="97781" y="399496"/>
                      <a:pt x="101105" y="406145"/>
                    </a:cubicBezTo>
                    <a:cubicBezTo>
                      <a:pt x="105310" y="414556"/>
                      <a:pt x="107052" y="423987"/>
                      <a:pt x="110026" y="432908"/>
                    </a:cubicBezTo>
                    <a:cubicBezTo>
                      <a:pt x="111513" y="437369"/>
                      <a:pt x="111162" y="442965"/>
                      <a:pt x="114487" y="446290"/>
                    </a:cubicBezTo>
                    <a:lnTo>
                      <a:pt x="127868" y="459671"/>
                    </a:lnTo>
                    <a:cubicBezTo>
                      <a:pt x="129355" y="465618"/>
                      <a:pt x="129913" y="471878"/>
                      <a:pt x="132328" y="477513"/>
                    </a:cubicBezTo>
                    <a:cubicBezTo>
                      <a:pt x="145408" y="508035"/>
                      <a:pt x="138193" y="474208"/>
                      <a:pt x="145710" y="504276"/>
                    </a:cubicBezTo>
                    <a:cubicBezTo>
                      <a:pt x="147549" y="511631"/>
                      <a:pt x="145515" y="520594"/>
                      <a:pt x="150170" y="526579"/>
                    </a:cubicBezTo>
                    <a:cubicBezTo>
                      <a:pt x="156752" y="535042"/>
                      <a:pt x="176933" y="544421"/>
                      <a:pt x="176933" y="544421"/>
                    </a:cubicBezTo>
                    <a:cubicBezTo>
                      <a:pt x="191972" y="566978"/>
                      <a:pt x="177690" y="551490"/>
                      <a:pt x="199236" y="562263"/>
                    </a:cubicBezTo>
                    <a:cubicBezTo>
                      <a:pt x="204031" y="564660"/>
                      <a:pt x="207579" y="569352"/>
                      <a:pt x="212617" y="571184"/>
                    </a:cubicBezTo>
                    <a:cubicBezTo>
                      <a:pt x="224140" y="575374"/>
                      <a:pt x="236669" y="576228"/>
                      <a:pt x="248301" y="580105"/>
                    </a:cubicBezTo>
                    <a:cubicBezTo>
                      <a:pt x="252762" y="581592"/>
                      <a:pt x="256997" y="584175"/>
                      <a:pt x="261683" y="584565"/>
                    </a:cubicBezTo>
                    <a:cubicBezTo>
                      <a:pt x="292834" y="587161"/>
                      <a:pt x="324130" y="587538"/>
                      <a:pt x="355353" y="589025"/>
                    </a:cubicBezTo>
                    <a:cubicBezTo>
                      <a:pt x="386982" y="599570"/>
                      <a:pt x="370923" y="596114"/>
                      <a:pt x="431181" y="589025"/>
                    </a:cubicBezTo>
                    <a:cubicBezTo>
                      <a:pt x="435851" y="588476"/>
                      <a:pt x="439916" y="585280"/>
                      <a:pt x="444563" y="584565"/>
                    </a:cubicBezTo>
                    <a:cubicBezTo>
                      <a:pt x="459331" y="582293"/>
                      <a:pt x="474299" y="581592"/>
                      <a:pt x="489167" y="580105"/>
                    </a:cubicBezTo>
                    <a:cubicBezTo>
                      <a:pt x="537745" y="563912"/>
                      <a:pt x="494435" y="576166"/>
                      <a:pt x="560535" y="566723"/>
                    </a:cubicBezTo>
                    <a:cubicBezTo>
                      <a:pt x="566604" y="565856"/>
                      <a:pt x="572318" y="563195"/>
                      <a:pt x="578377" y="562263"/>
                    </a:cubicBezTo>
                    <a:cubicBezTo>
                      <a:pt x="591684" y="560216"/>
                      <a:pt x="605140" y="559289"/>
                      <a:pt x="618522" y="557802"/>
                    </a:cubicBezTo>
                    <a:cubicBezTo>
                      <a:pt x="648753" y="547726"/>
                      <a:pt x="611873" y="559132"/>
                      <a:pt x="663127" y="548881"/>
                    </a:cubicBezTo>
                    <a:cubicBezTo>
                      <a:pt x="678952" y="545716"/>
                      <a:pt x="677768" y="541718"/>
                      <a:pt x="694350" y="535500"/>
                    </a:cubicBezTo>
                    <a:cubicBezTo>
                      <a:pt x="700090" y="533347"/>
                      <a:pt x="706245" y="532526"/>
                      <a:pt x="712192" y="531039"/>
                    </a:cubicBezTo>
                    <a:cubicBezTo>
                      <a:pt x="752094" y="504437"/>
                      <a:pt x="688238" y="544365"/>
                      <a:pt x="752336" y="517658"/>
                    </a:cubicBezTo>
                    <a:cubicBezTo>
                      <a:pt x="794735" y="499992"/>
                      <a:pt x="766113" y="505412"/>
                      <a:pt x="792481" y="481974"/>
                    </a:cubicBezTo>
                    <a:cubicBezTo>
                      <a:pt x="813262" y="463503"/>
                      <a:pt x="815180" y="465148"/>
                      <a:pt x="837086" y="459671"/>
                    </a:cubicBezTo>
                    <a:cubicBezTo>
                      <a:pt x="841546" y="456697"/>
                      <a:pt x="846937" y="454784"/>
                      <a:pt x="850467" y="450750"/>
                    </a:cubicBezTo>
                    <a:cubicBezTo>
                      <a:pt x="857527" y="442681"/>
                      <a:pt x="859388" y="429934"/>
                      <a:pt x="868309" y="423987"/>
                    </a:cubicBezTo>
                    <a:cubicBezTo>
                      <a:pt x="886939" y="411567"/>
                      <a:pt x="877899" y="418856"/>
                      <a:pt x="895072" y="401685"/>
                    </a:cubicBezTo>
                    <a:cubicBezTo>
                      <a:pt x="905116" y="371552"/>
                      <a:pt x="891186" y="404214"/>
                      <a:pt x="912914" y="379383"/>
                    </a:cubicBezTo>
                    <a:cubicBezTo>
                      <a:pt x="949343" y="337750"/>
                      <a:pt x="914028" y="363772"/>
                      <a:pt x="944137" y="343699"/>
                    </a:cubicBezTo>
                    <a:cubicBezTo>
                      <a:pt x="953097" y="330259"/>
                      <a:pt x="955187" y="328322"/>
                      <a:pt x="961979" y="312475"/>
                    </a:cubicBezTo>
                    <a:cubicBezTo>
                      <a:pt x="973059" y="286622"/>
                      <a:pt x="958218" y="311428"/>
                      <a:pt x="975361" y="285712"/>
                    </a:cubicBezTo>
                    <a:cubicBezTo>
                      <a:pt x="976848" y="278278"/>
                      <a:pt x="977982" y="270765"/>
                      <a:pt x="979821" y="263410"/>
                    </a:cubicBezTo>
                    <a:cubicBezTo>
                      <a:pt x="980961" y="258848"/>
                      <a:pt x="982931" y="254532"/>
                      <a:pt x="984282" y="250028"/>
                    </a:cubicBezTo>
                    <a:cubicBezTo>
                      <a:pt x="987392" y="239660"/>
                      <a:pt x="990769" y="229352"/>
                      <a:pt x="993203" y="218805"/>
                    </a:cubicBezTo>
                    <a:cubicBezTo>
                      <a:pt x="995237" y="209993"/>
                      <a:pt x="994803" y="200622"/>
                      <a:pt x="997663" y="192042"/>
                    </a:cubicBezTo>
                    <a:cubicBezTo>
                      <a:pt x="999358" y="186956"/>
                      <a:pt x="1004187" y="183456"/>
                      <a:pt x="1006584" y="178661"/>
                    </a:cubicBezTo>
                    <a:cubicBezTo>
                      <a:pt x="1019495" y="152840"/>
                      <a:pt x="999060" y="177264"/>
                      <a:pt x="1024426" y="151898"/>
                    </a:cubicBezTo>
                    <a:cubicBezTo>
                      <a:pt x="1032266" y="128380"/>
                      <a:pt x="1023705" y="147411"/>
                      <a:pt x="1042268" y="125135"/>
                    </a:cubicBezTo>
                    <a:cubicBezTo>
                      <a:pt x="1073317" y="87875"/>
                      <a:pt x="1025479" y="137463"/>
                      <a:pt x="1064570" y="98372"/>
                    </a:cubicBezTo>
                    <a:cubicBezTo>
                      <a:pt x="1066057" y="93911"/>
                      <a:pt x="1066928" y="89196"/>
                      <a:pt x="1069031" y="84990"/>
                    </a:cubicBezTo>
                    <a:cubicBezTo>
                      <a:pt x="1071428" y="80195"/>
                      <a:pt x="1075840" y="76536"/>
                      <a:pt x="1077952" y="71609"/>
                    </a:cubicBezTo>
                    <a:cubicBezTo>
                      <a:pt x="1080367" y="65974"/>
                      <a:pt x="1080925" y="59714"/>
                      <a:pt x="1082412" y="53767"/>
                    </a:cubicBezTo>
                    <a:cubicBezTo>
                      <a:pt x="1073491" y="50793"/>
                      <a:pt x="1060865" y="52670"/>
                      <a:pt x="1055649" y="44846"/>
                    </a:cubicBezTo>
                    <a:cubicBezTo>
                      <a:pt x="1052675" y="40386"/>
                      <a:pt x="1051274" y="34306"/>
                      <a:pt x="1046728" y="31465"/>
                    </a:cubicBezTo>
                    <a:cubicBezTo>
                      <a:pt x="1038754" y="26481"/>
                      <a:pt x="1029241" y="24090"/>
                      <a:pt x="1019966" y="22544"/>
                    </a:cubicBezTo>
                    <a:cubicBezTo>
                      <a:pt x="979922" y="15869"/>
                      <a:pt x="1002192" y="19082"/>
                      <a:pt x="953058" y="13623"/>
                    </a:cubicBezTo>
                    <a:cubicBezTo>
                      <a:pt x="912349" y="51"/>
                      <a:pt x="955203" y="13034"/>
                      <a:pt x="859388" y="4702"/>
                    </a:cubicBezTo>
                    <a:cubicBezTo>
                      <a:pt x="851835" y="4045"/>
                      <a:pt x="844520" y="1728"/>
                      <a:pt x="837086" y="241"/>
                    </a:cubicBezTo>
                    <a:cubicBezTo>
                      <a:pt x="817757" y="1728"/>
                      <a:pt x="797906" y="0"/>
                      <a:pt x="779099" y="4702"/>
                    </a:cubicBezTo>
                    <a:cubicBezTo>
                      <a:pt x="772979" y="6232"/>
                      <a:pt x="771195" y="14953"/>
                      <a:pt x="765718" y="18083"/>
                    </a:cubicBezTo>
                    <a:cubicBezTo>
                      <a:pt x="760395" y="21125"/>
                      <a:pt x="753823" y="21057"/>
                      <a:pt x="747876" y="22544"/>
                    </a:cubicBezTo>
                    <a:cubicBezTo>
                      <a:pt x="715496" y="54922"/>
                      <a:pt x="747239" y="30317"/>
                      <a:pt x="698810" y="44846"/>
                    </a:cubicBezTo>
                    <a:cubicBezTo>
                      <a:pt x="693675" y="46386"/>
                      <a:pt x="690630" y="52467"/>
                      <a:pt x="685429" y="53767"/>
                    </a:cubicBezTo>
                    <a:cubicBezTo>
                      <a:pt x="673699" y="56699"/>
                      <a:pt x="590053" y="62476"/>
                      <a:pt x="587298" y="62688"/>
                    </a:cubicBezTo>
                    <a:cubicBezTo>
                      <a:pt x="582838" y="64175"/>
                      <a:pt x="578619" y="67148"/>
                      <a:pt x="573917" y="67148"/>
                    </a:cubicBezTo>
                    <a:cubicBezTo>
                      <a:pt x="494779" y="67148"/>
                      <a:pt x="549730" y="64800"/>
                      <a:pt x="507009" y="58227"/>
                    </a:cubicBezTo>
                    <a:cubicBezTo>
                      <a:pt x="493702" y="56180"/>
                      <a:pt x="480246" y="55254"/>
                      <a:pt x="466865" y="53767"/>
                    </a:cubicBezTo>
                    <a:cubicBezTo>
                      <a:pt x="434362" y="70018"/>
                      <a:pt x="463014" y="54135"/>
                      <a:pt x="426721" y="80530"/>
                    </a:cubicBezTo>
                    <a:cubicBezTo>
                      <a:pt x="418050" y="86836"/>
                      <a:pt x="408629" y="92066"/>
                      <a:pt x="399958" y="98372"/>
                    </a:cubicBezTo>
                    <a:cubicBezTo>
                      <a:pt x="392258" y="103972"/>
                      <a:pt x="386862" y="113791"/>
                      <a:pt x="377655" y="116214"/>
                    </a:cubicBezTo>
                    <a:cubicBezTo>
                      <a:pt x="357473" y="121525"/>
                      <a:pt x="336024" y="119187"/>
                      <a:pt x="315208" y="120674"/>
                    </a:cubicBezTo>
                    <a:cubicBezTo>
                      <a:pt x="258709" y="117700"/>
                      <a:pt x="199385" y="129642"/>
                      <a:pt x="145710" y="111753"/>
                    </a:cubicBezTo>
                    <a:cubicBezTo>
                      <a:pt x="120956" y="103503"/>
                      <a:pt x="136994" y="107876"/>
                      <a:pt x="96645" y="102832"/>
                    </a:cubicBezTo>
                    <a:cubicBezTo>
                      <a:pt x="90698" y="99858"/>
                      <a:pt x="85419" y="94573"/>
                      <a:pt x="78803" y="93911"/>
                    </a:cubicBezTo>
                    <a:cubicBezTo>
                      <a:pt x="66729" y="92704"/>
                      <a:pt x="50572" y="98861"/>
                      <a:pt x="38658" y="102832"/>
                    </a:cubicBezTo>
                    <a:cubicBezTo>
                      <a:pt x="35684" y="107293"/>
                      <a:pt x="31148" y="111042"/>
                      <a:pt x="29737" y="116214"/>
                    </a:cubicBezTo>
                    <a:cubicBezTo>
                      <a:pt x="26583" y="127779"/>
                      <a:pt x="32469" y="142308"/>
                      <a:pt x="25277" y="151898"/>
                    </a:cubicBezTo>
                    <a:cubicBezTo>
                      <a:pt x="20816" y="157845"/>
                      <a:pt x="5948" y="143720"/>
                      <a:pt x="2974" y="147437"/>
                    </a:cubicBezTo>
                    <a:close/>
                  </a:path>
                </a:pathLst>
              </a:custGeom>
              <a:solidFill>
                <a:srgbClr val="4F81BD">
                  <a:alpha val="50196"/>
                </a:srgbClr>
              </a:solidFill>
              <a:ln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701076" y="1531052"/>
                <a:ext cx="538122" cy="400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ม.11</a:t>
                </a:r>
              </a:p>
            </p:txBody>
          </p:sp>
        </p:grpSp>
        <p:cxnSp>
          <p:nvCxnSpPr>
            <p:cNvPr id="30" name="ตัวเชื่อมต่อตรง 29"/>
            <p:cNvCxnSpPr/>
            <p:nvPr/>
          </p:nvCxnSpPr>
          <p:spPr>
            <a:xfrm rot="5400000" flipH="1" flipV="1">
              <a:off x="-829506" y="645224"/>
              <a:ext cx="873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รูปแบบอิสระ 30"/>
            <p:cNvSpPr/>
            <p:nvPr/>
          </p:nvSpPr>
          <p:spPr>
            <a:xfrm>
              <a:off x="5177142" y="2345442"/>
              <a:ext cx="33335" cy="55563"/>
            </a:xfrm>
            <a:custGeom>
              <a:avLst/>
              <a:gdLst>
                <a:gd name="connsiteX0" fmla="*/ 33050 w 33050"/>
                <a:gd name="connsiteY0" fmla="*/ 44894 h 44894"/>
                <a:gd name="connsiteX1" fmla="*/ 0 w 33050"/>
                <a:gd name="connsiteY1" fmla="*/ 33877 h 4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50" h="44894">
                  <a:moveTo>
                    <a:pt x="33050" y="44894"/>
                  </a:moveTo>
                  <a:cubicBezTo>
                    <a:pt x="6462" y="5010"/>
                    <a:pt x="16938" y="0"/>
                    <a:pt x="0" y="3387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2228" y="2215267"/>
              <a:ext cx="857185" cy="522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พิจิตร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58031" y="697"/>
              <a:ext cx="1187360" cy="5222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พิษณุโลก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15338" y="4144086"/>
              <a:ext cx="1273078" cy="5222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เพชรบูรณ์</a:t>
              </a:r>
            </a:p>
          </p:txBody>
        </p:sp>
        <p:sp>
          <p:nvSpPr>
            <p:cNvPr id="35" name="รูปแบบอิสระ 34"/>
            <p:cNvSpPr/>
            <p:nvPr/>
          </p:nvSpPr>
          <p:spPr>
            <a:xfrm>
              <a:off x="3619924" y="697"/>
              <a:ext cx="2104865" cy="2143132"/>
            </a:xfrm>
            <a:custGeom>
              <a:avLst/>
              <a:gdLst>
                <a:gd name="connsiteX0" fmla="*/ 94079 w 2103854"/>
                <a:gd name="connsiteY0" fmla="*/ 0 h 1866900"/>
                <a:gd name="connsiteX1" fmla="*/ 75029 w 2103854"/>
                <a:gd name="connsiteY1" fmla="*/ 28575 h 1866900"/>
                <a:gd name="connsiteX2" fmla="*/ 46454 w 2103854"/>
                <a:gd name="connsiteY2" fmla="*/ 66675 h 1866900"/>
                <a:gd name="connsiteX3" fmla="*/ 36929 w 2103854"/>
                <a:gd name="connsiteY3" fmla="*/ 95250 h 1866900"/>
                <a:gd name="connsiteX4" fmla="*/ 8354 w 2103854"/>
                <a:gd name="connsiteY4" fmla="*/ 152400 h 1866900"/>
                <a:gd name="connsiteX5" fmla="*/ 17879 w 2103854"/>
                <a:gd name="connsiteY5" fmla="*/ 695325 h 1866900"/>
                <a:gd name="connsiteX6" fmla="*/ 55979 w 2103854"/>
                <a:gd name="connsiteY6" fmla="*/ 752475 h 1866900"/>
                <a:gd name="connsiteX7" fmla="*/ 65504 w 2103854"/>
                <a:gd name="connsiteY7" fmla="*/ 790575 h 1866900"/>
                <a:gd name="connsiteX8" fmla="*/ 103604 w 2103854"/>
                <a:gd name="connsiteY8" fmla="*/ 847725 h 1866900"/>
                <a:gd name="connsiteX9" fmla="*/ 113129 w 2103854"/>
                <a:gd name="connsiteY9" fmla="*/ 904875 h 1866900"/>
                <a:gd name="connsiteX10" fmla="*/ 132179 w 2103854"/>
                <a:gd name="connsiteY10" fmla="*/ 962025 h 1866900"/>
                <a:gd name="connsiteX11" fmla="*/ 122654 w 2103854"/>
                <a:gd name="connsiteY11" fmla="*/ 990600 h 1866900"/>
                <a:gd name="connsiteX12" fmla="*/ 103604 w 2103854"/>
                <a:gd name="connsiteY12" fmla="*/ 1076325 h 1866900"/>
                <a:gd name="connsiteX13" fmla="*/ 84554 w 2103854"/>
                <a:gd name="connsiteY13" fmla="*/ 1133475 h 1866900"/>
                <a:gd name="connsiteX14" fmla="*/ 75029 w 2103854"/>
                <a:gd name="connsiteY14" fmla="*/ 1162050 h 1866900"/>
                <a:gd name="connsiteX15" fmla="*/ 55979 w 2103854"/>
                <a:gd name="connsiteY15" fmla="*/ 1190625 h 1866900"/>
                <a:gd name="connsiteX16" fmla="*/ 36929 w 2103854"/>
                <a:gd name="connsiteY16" fmla="*/ 1266825 h 1866900"/>
                <a:gd name="connsiteX17" fmla="*/ 27404 w 2103854"/>
                <a:gd name="connsiteY17" fmla="*/ 1295400 h 1866900"/>
                <a:gd name="connsiteX18" fmla="*/ 55979 w 2103854"/>
                <a:gd name="connsiteY18" fmla="*/ 1485900 h 1866900"/>
                <a:gd name="connsiteX19" fmla="*/ 75029 w 2103854"/>
                <a:gd name="connsiteY19" fmla="*/ 1514475 h 1866900"/>
                <a:gd name="connsiteX20" fmla="*/ 84554 w 2103854"/>
                <a:gd name="connsiteY20" fmla="*/ 1543050 h 1866900"/>
                <a:gd name="connsiteX21" fmla="*/ 103604 w 2103854"/>
                <a:gd name="connsiteY21" fmla="*/ 1581150 h 1866900"/>
                <a:gd name="connsiteX22" fmla="*/ 151229 w 2103854"/>
                <a:gd name="connsiteY22" fmla="*/ 1685925 h 1866900"/>
                <a:gd name="connsiteX23" fmla="*/ 189329 w 2103854"/>
                <a:gd name="connsiteY23" fmla="*/ 1743075 h 1866900"/>
                <a:gd name="connsiteX24" fmla="*/ 208379 w 2103854"/>
                <a:gd name="connsiteY24" fmla="*/ 1771650 h 1866900"/>
                <a:gd name="connsiteX25" fmla="*/ 236954 w 2103854"/>
                <a:gd name="connsiteY25" fmla="*/ 1800225 h 1866900"/>
                <a:gd name="connsiteX26" fmla="*/ 256004 w 2103854"/>
                <a:gd name="connsiteY26" fmla="*/ 1828800 h 1866900"/>
                <a:gd name="connsiteX27" fmla="*/ 284579 w 2103854"/>
                <a:gd name="connsiteY27" fmla="*/ 1847850 h 1866900"/>
                <a:gd name="connsiteX28" fmla="*/ 341729 w 2103854"/>
                <a:gd name="connsiteY28" fmla="*/ 1866900 h 1866900"/>
                <a:gd name="connsiteX29" fmla="*/ 475079 w 2103854"/>
                <a:gd name="connsiteY29" fmla="*/ 1847850 h 1866900"/>
                <a:gd name="connsiteX30" fmla="*/ 551279 w 2103854"/>
                <a:gd name="connsiteY30" fmla="*/ 1828800 h 1866900"/>
                <a:gd name="connsiteX31" fmla="*/ 703679 w 2103854"/>
                <a:gd name="connsiteY31" fmla="*/ 1800225 h 1866900"/>
                <a:gd name="connsiteX32" fmla="*/ 741779 w 2103854"/>
                <a:gd name="connsiteY32" fmla="*/ 1781175 h 1866900"/>
                <a:gd name="connsiteX33" fmla="*/ 779879 w 2103854"/>
                <a:gd name="connsiteY33" fmla="*/ 1771650 h 1866900"/>
                <a:gd name="connsiteX34" fmla="*/ 817979 w 2103854"/>
                <a:gd name="connsiteY34" fmla="*/ 1752600 h 1866900"/>
                <a:gd name="connsiteX35" fmla="*/ 922754 w 2103854"/>
                <a:gd name="connsiteY35" fmla="*/ 1724025 h 1866900"/>
                <a:gd name="connsiteX36" fmla="*/ 951329 w 2103854"/>
                <a:gd name="connsiteY36" fmla="*/ 1714500 h 1866900"/>
                <a:gd name="connsiteX37" fmla="*/ 1046579 w 2103854"/>
                <a:gd name="connsiteY37" fmla="*/ 1666875 h 1866900"/>
                <a:gd name="connsiteX38" fmla="*/ 1103729 w 2103854"/>
                <a:gd name="connsiteY38" fmla="*/ 1609725 h 1866900"/>
                <a:gd name="connsiteX39" fmla="*/ 1160879 w 2103854"/>
                <a:gd name="connsiteY39" fmla="*/ 1581150 h 1866900"/>
                <a:gd name="connsiteX40" fmla="*/ 1227554 w 2103854"/>
                <a:gd name="connsiteY40" fmla="*/ 1543050 h 1866900"/>
                <a:gd name="connsiteX41" fmla="*/ 1322804 w 2103854"/>
                <a:gd name="connsiteY41" fmla="*/ 1476375 h 1866900"/>
                <a:gd name="connsiteX42" fmla="*/ 1351379 w 2103854"/>
                <a:gd name="connsiteY42" fmla="*/ 1457325 h 1866900"/>
                <a:gd name="connsiteX43" fmla="*/ 1389479 w 2103854"/>
                <a:gd name="connsiteY43" fmla="*/ 1400175 h 1866900"/>
                <a:gd name="connsiteX44" fmla="*/ 1408529 w 2103854"/>
                <a:gd name="connsiteY44" fmla="*/ 1343025 h 1866900"/>
                <a:gd name="connsiteX45" fmla="*/ 1456154 w 2103854"/>
                <a:gd name="connsiteY45" fmla="*/ 1285875 h 1866900"/>
                <a:gd name="connsiteX46" fmla="*/ 1484729 w 2103854"/>
                <a:gd name="connsiteY46" fmla="*/ 1276350 h 1866900"/>
                <a:gd name="connsiteX47" fmla="*/ 1599029 w 2103854"/>
                <a:gd name="connsiteY47" fmla="*/ 1266825 h 1866900"/>
                <a:gd name="connsiteX48" fmla="*/ 1751429 w 2103854"/>
                <a:gd name="connsiteY48" fmla="*/ 1257300 h 1866900"/>
                <a:gd name="connsiteX49" fmla="*/ 1846679 w 2103854"/>
                <a:gd name="connsiteY49" fmla="*/ 1304925 h 1866900"/>
                <a:gd name="connsiteX50" fmla="*/ 1875254 w 2103854"/>
                <a:gd name="connsiteY50" fmla="*/ 1323975 h 1866900"/>
                <a:gd name="connsiteX51" fmla="*/ 1922879 w 2103854"/>
                <a:gd name="connsiteY51" fmla="*/ 1333500 h 1866900"/>
                <a:gd name="connsiteX52" fmla="*/ 1951454 w 2103854"/>
                <a:gd name="connsiteY52" fmla="*/ 1343025 h 1866900"/>
                <a:gd name="connsiteX53" fmla="*/ 2056229 w 2103854"/>
                <a:gd name="connsiteY53" fmla="*/ 1352550 h 1866900"/>
                <a:gd name="connsiteX54" fmla="*/ 2103854 w 2103854"/>
                <a:gd name="connsiteY54" fmla="*/ 13716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03854" h="1866900">
                  <a:moveTo>
                    <a:pt x="94079" y="0"/>
                  </a:moveTo>
                  <a:cubicBezTo>
                    <a:pt x="87729" y="9525"/>
                    <a:pt x="81683" y="19260"/>
                    <a:pt x="75029" y="28575"/>
                  </a:cubicBezTo>
                  <a:cubicBezTo>
                    <a:pt x="65802" y="41493"/>
                    <a:pt x="54330" y="52892"/>
                    <a:pt x="46454" y="66675"/>
                  </a:cubicBezTo>
                  <a:cubicBezTo>
                    <a:pt x="41473" y="75392"/>
                    <a:pt x="41419" y="86270"/>
                    <a:pt x="36929" y="95250"/>
                  </a:cubicBezTo>
                  <a:cubicBezTo>
                    <a:pt x="0" y="169108"/>
                    <a:pt x="32295" y="80576"/>
                    <a:pt x="8354" y="152400"/>
                  </a:cubicBezTo>
                  <a:cubicBezTo>
                    <a:pt x="11529" y="333375"/>
                    <a:pt x="3559" y="514890"/>
                    <a:pt x="17879" y="695325"/>
                  </a:cubicBezTo>
                  <a:cubicBezTo>
                    <a:pt x="19690" y="718148"/>
                    <a:pt x="55979" y="752475"/>
                    <a:pt x="55979" y="752475"/>
                  </a:cubicBezTo>
                  <a:cubicBezTo>
                    <a:pt x="59154" y="765175"/>
                    <a:pt x="59650" y="778866"/>
                    <a:pt x="65504" y="790575"/>
                  </a:cubicBezTo>
                  <a:cubicBezTo>
                    <a:pt x="75743" y="811053"/>
                    <a:pt x="103604" y="847725"/>
                    <a:pt x="103604" y="847725"/>
                  </a:cubicBezTo>
                  <a:cubicBezTo>
                    <a:pt x="106779" y="866775"/>
                    <a:pt x="108445" y="886139"/>
                    <a:pt x="113129" y="904875"/>
                  </a:cubicBezTo>
                  <a:cubicBezTo>
                    <a:pt x="117999" y="924356"/>
                    <a:pt x="132179" y="962025"/>
                    <a:pt x="132179" y="962025"/>
                  </a:cubicBezTo>
                  <a:cubicBezTo>
                    <a:pt x="129004" y="971550"/>
                    <a:pt x="125089" y="980860"/>
                    <a:pt x="122654" y="990600"/>
                  </a:cubicBezTo>
                  <a:cubicBezTo>
                    <a:pt x="109059" y="1044982"/>
                    <a:pt x="118271" y="1027435"/>
                    <a:pt x="103604" y="1076325"/>
                  </a:cubicBezTo>
                  <a:cubicBezTo>
                    <a:pt x="97834" y="1095559"/>
                    <a:pt x="90904" y="1114425"/>
                    <a:pt x="84554" y="1133475"/>
                  </a:cubicBezTo>
                  <a:cubicBezTo>
                    <a:pt x="81379" y="1143000"/>
                    <a:pt x="80598" y="1153696"/>
                    <a:pt x="75029" y="1162050"/>
                  </a:cubicBezTo>
                  <a:cubicBezTo>
                    <a:pt x="68679" y="1171575"/>
                    <a:pt x="61099" y="1180386"/>
                    <a:pt x="55979" y="1190625"/>
                  </a:cubicBezTo>
                  <a:cubicBezTo>
                    <a:pt x="45093" y="1212398"/>
                    <a:pt x="42363" y="1245088"/>
                    <a:pt x="36929" y="1266825"/>
                  </a:cubicBezTo>
                  <a:cubicBezTo>
                    <a:pt x="34494" y="1276565"/>
                    <a:pt x="30579" y="1285875"/>
                    <a:pt x="27404" y="1295400"/>
                  </a:cubicBezTo>
                  <a:cubicBezTo>
                    <a:pt x="75973" y="1441108"/>
                    <a:pt x="10787" y="1229811"/>
                    <a:pt x="55979" y="1485900"/>
                  </a:cubicBezTo>
                  <a:cubicBezTo>
                    <a:pt x="57968" y="1497173"/>
                    <a:pt x="69909" y="1504236"/>
                    <a:pt x="75029" y="1514475"/>
                  </a:cubicBezTo>
                  <a:cubicBezTo>
                    <a:pt x="79519" y="1523455"/>
                    <a:pt x="80599" y="1533822"/>
                    <a:pt x="84554" y="1543050"/>
                  </a:cubicBezTo>
                  <a:cubicBezTo>
                    <a:pt x="90147" y="1556101"/>
                    <a:pt x="98011" y="1568099"/>
                    <a:pt x="103604" y="1581150"/>
                  </a:cubicBezTo>
                  <a:cubicBezTo>
                    <a:pt x="127879" y="1637791"/>
                    <a:pt x="92320" y="1597562"/>
                    <a:pt x="151229" y="1685925"/>
                  </a:cubicBezTo>
                  <a:lnTo>
                    <a:pt x="189329" y="1743075"/>
                  </a:lnTo>
                  <a:cubicBezTo>
                    <a:pt x="195679" y="1752600"/>
                    <a:pt x="200284" y="1763555"/>
                    <a:pt x="208379" y="1771650"/>
                  </a:cubicBezTo>
                  <a:cubicBezTo>
                    <a:pt x="217904" y="1781175"/>
                    <a:pt x="228330" y="1789877"/>
                    <a:pt x="236954" y="1800225"/>
                  </a:cubicBezTo>
                  <a:cubicBezTo>
                    <a:pt x="244283" y="1809019"/>
                    <a:pt x="247909" y="1820705"/>
                    <a:pt x="256004" y="1828800"/>
                  </a:cubicBezTo>
                  <a:cubicBezTo>
                    <a:pt x="264099" y="1836895"/>
                    <a:pt x="274118" y="1843201"/>
                    <a:pt x="284579" y="1847850"/>
                  </a:cubicBezTo>
                  <a:cubicBezTo>
                    <a:pt x="302929" y="1856005"/>
                    <a:pt x="341729" y="1866900"/>
                    <a:pt x="341729" y="1866900"/>
                  </a:cubicBezTo>
                  <a:cubicBezTo>
                    <a:pt x="386179" y="1860550"/>
                    <a:pt x="432482" y="1862049"/>
                    <a:pt x="475079" y="1847850"/>
                  </a:cubicBezTo>
                  <a:cubicBezTo>
                    <a:pt x="519013" y="1833205"/>
                    <a:pt x="493809" y="1840294"/>
                    <a:pt x="551279" y="1828800"/>
                  </a:cubicBezTo>
                  <a:cubicBezTo>
                    <a:pt x="621893" y="1781724"/>
                    <a:pt x="540976" y="1828937"/>
                    <a:pt x="703679" y="1800225"/>
                  </a:cubicBezTo>
                  <a:cubicBezTo>
                    <a:pt x="717662" y="1797757"/>
                    <a:pt x="728484" y="1786161"/>
                    <a:pt x="741779" y="1781175"/>
                  </a:cubicBezTo>
                  <a:cubicBezTo>
                    <a:pt x="754036" y="1776578"/>
                    <a:pt x="767622" y="1776247"/>
                    <a:pt x="779879" y="1771650"/>
                  </a:cubicBezTo>
                  <a:cubicBezTo>
                    <a:pt x="793174" y="1766664"/>
                    <a:pt x="804928" y="1758193"/>
                    <a:pt x="817979" y="1752600"/>
                  </a:cubicBezTo>
                  <a:cubicBezTo>
                    <a:pt x="846816" y="1740241"/>
                    <a:pt x="900900" y="1731310"/>
                    <a:pt x="922754" y="1724025"/>
                  </a:cubicBezTo>
                  <a:cubicBezTo>
                    <a:pt x="932279" y="1720850"/>
                    <a:pt x="942552" y="1719376"/>
                    <a:pt x="951329" y="1714500"/>
                  </a:cubicBezTo>
                  <a:cubicBezTo>
                    <a:pt x="1044114" y="1662953"/>
                    <a:pt x="972120" y="1685490"/>
                    <a:pt x="1046579" y="1666875"/>
                  </a:cubicBezTo>
                  <a:cubicBezTo>
                    <a:pt x="1065629" y="1647825"/>
                    <a:pt x="1078171" y="1618244"/>
                    <a:pt x="1103729" y="1609725"/>
                  </a:cubicBezTo>
                  <a:cubicBezTo>
                    <a:pt x="1156120" y="1592261"/>
                    <a:pt x="1109178" y="1610693"/>
                    <a:pt x="1160879" y="1581150"/>
                  </a:cubicBezTo>
                  <a:cubicBezTo>
                    <a:pt x="1216689" y="1549259"/>
                    <a:pt x="1181142" y="1576202"/>
                    <a:pt x="1227554" y="1543050"/>
                  </a:cubicBezTo>
                  <a:cubicBezTo>
                    <a:pt x="1326282" y="1472530"/>
                    <a:pt x="1191422" y="1563963"/>
                    <a:pt x="1322804" y="1476375"/>
                  </a:cubicBezTo>
                  <a:lnTo>
                    <a:pt x="1351379" y="1457325"/>
                  </a:lnTo>
                  <a:cubicBezTo>
                    <a:pt x="1364079" y="1438275"/>
                    <a:pt x="1382239" y="1421895"/>
                    <a:pt x="1389479" y="1400175"/>
                  </a:cubicBezTo>
                  <a:cubicBezTo>
                    <a:pt x="1395829" y="1381125"/>
                    <a:pt x="1397390" y="1359733"/>
                    <a:pt x="1408529" y="1343025"/>
                  </a:cubicBezTo>
                  <a:cubicBezTo>
                    <a:pt x="1422586" y="1321940"/>
                    <a:pt x="1434152" y="1300543"/>
                    <a:pt x="1456154" y="1285875"/>
                  </a:cubicBezTo>
                  <a:cubicBezTo>
                    <a:pt x="1464508" y="1280306"/>
                    <a:pt x="1474777" y="1277677"/>
                    <a:pt x="1484729" y="1276350"/>
                  </a:cubicBezTo>
                  <a:cubicBezTo>
                    <a:pt x="1522626" y="1271297"/>
                    <a:pt x="1560929" y="1270000"/>
                    <a:pt x="1599029" y="1266825"/>
                  </a:cubicBezTo>
                  <a:cubicBezTo>
                    <a:pt x="1686450" y="1237685"/>
                    <a:pt x="1636198" y="1245777"/>
                    <a:pt x="1751429" y="1257300"/>
                  </a:cubicBezTo>
                  <a:cubicBezTo>
                    <a:pt x="1811741" y="1272378"/>
                    <a:pt x="1778637" y="1259563"/>
                    <a:pt x="1846679" y="1304925"/>
                  </a:cubicBezTo>
                  <a:cubicBezTo>
                    <a:pt x="1856204" y="1311275"/>
                    <a:pt x="1864029" y="1321730"/>
                    <a:pt x="1875254" y="1323975"/>
                  </a:cubicBezTo>
                  <a:cubicBezTo>
                    <a:pt x="1891129" y="1327150"/>
                    <a:pt x="1907173" y="1329573"/>
                    <a:pt x="1922879" y="1333500"/>
                  </a:cubicBezTo>
                  <a:cubicBezTo>
                    <a:pt x="1932619" y="1335935"/>
                    <a:pt x="1941515" y="1341605"/>
                    <a:pt x="1951454" y="1343025"/>
                  </a:cubicBezTo>
                  <a:cubicBezTo>
                    <a:pt x="1986171" y="1347985"/>
                    <a:pt x="2021304" y="1349375"/>
                    <a:pt x="2056229" y="1352550"/>
                  </a:cubicBezTo>
                  <a:cubicBezTo>
                    <a:pt x="2090088" y="1375122"/>
                    <a:pt x="2073356" y="1371600"/>
                    <a:pt x="2103854" y="1371600"/>
                  </a:cubicBezTo>
                </a:path>
              </a:pathLst>
            </a:cu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6" name="รูปแบบอิสระ 35"/>
            <p:cNvSpPr/>
            <p:nvPr/>
          </p:nvSpPr>
          <p:spPr>
            <a:xfrm>
              <a:off x="4650132" y="262635"/>
              <a:ext cx="1568331" cy="1438280"/>
            </a:xfrm>
            <a:custGeom>
              <a:avLst/>
              <a:gdLst>
                <a:gd name="connsiteX0" fmla="*/ 352425 w 1514386"/>
                <a:gd name="connsiteY0" fmla="*/ 1323975 h 1367936"/>
                <a:gd name="connsiteX1" fmla="*/ 200025 w 1514386"/>
                <a:gd name="connsiteY1" fmla="*/ 1190625 h 1367936"/>
                <a:gd name="connsiteX2" fmla="*/ 209550 w 1514386"/>
                <a:gd name="connsiteY2" fmla="*/ 1152525 h 1367936"/>
                <a:gd name="connsiteX3" fmla="*/ 219075 w 1514386"/>
                <a:gd name="connsiteY3" fmla="*/ 1066800 h 1367936"/>
                <a:gd name="connsiteX4" fmla="*/ 209550 w 1514386"/>
                <a:gd name="connsiteY4" fmla="*/ 1000125 h 1367936"/>
                <a:gd name="connsiteX5" fmla="*/ 142875 w 1514386"/>
                <a:gd name="connsiteY5" fmla="*/ 923925 h 1367936"/>
                <a:gd name="connsiteX6" fmla="*/ 95250 w 1514386"/>
                <a:gd name="connsiteY6" fmla="*/ 904875 h 1367936"/>
                <a:gd name="connsiteX7" fmla="*/ 28575 w 1514386"/>
                <a:gd name="connsiteY7" fmla="*/ 876300 h 1367936"/>
                <a:gd name="connsiteX8" fmla="*/ 0 w 1514386"/>
                <a:gd name="connsiteY8" fmla="*/ 819150 h 1367936"/>
                <a:gd name="connsiteX9" fmla="*/ 19050 w 1514386"/>
                <a:gd name="connsiteY9" fmla="*/ 676275 h 1367936"/>
                <a:gd name="connsiteX10" fmla="*/ 38100 w 1514386"/>
                <a:gd name="connsiteY10" fmla="*/ 590550 h 1367936"/>
                <a:gd name="connsiteX11" fmla="*/ 95250 w 1514386"/>
                <a:gd name="connsiteY11" fmla="*/ 523875 h 1367936"/>
                <a:gd name="connsiteX12" fmla="*/ 114300 w 1514386"/>
                <a:gd name="connsiteY12" fmla="*/ 485775 h 1367936"/>
                <a:gd name="connsiteX13" fmla="*/ 152400 w 1514386"/>
                <a:gd name="connsiteY13" fmla="*/ 428625 h 1367936"/>
                <a:gd name="connsiteX14" fmla="*/ 171450 w 1514386"/>
                <a:gd name="connsiteY14" fmla="*/ 400050 h 1367936"/>
                <a:gd name="connsiteX15" fmla="*/ 200025 w 1514386"/>
                <a:gd name="connsiteY15" fmla="*/ 371475 h 1367936"/>
                <a:gd name="connsiteX16" fmla="*/ 219075 w 1514386"/>
                <a:gd name="connsiteY16" fmla="*/ 342900 h 1367936"/>
                <a:gd name="connsiteX17" fmla="*/ 276225 w 1514386"/>
                <a:gd name="connsiteY17" fmla="*/ 295275 h 1367936"/>
                <a:gd name="connsiteX18" fmla="*/ 342900 w 1514386"/>
                <a:gd name="connsiteY18" fmla="*/ 209550 h 1367936"/>
                <a:gd name="connsiteX19" fmla="*/ 361950 w 1514386"/>
                <a:gd name="connsiteY19" fmla="*/ 161925 h 1367936"/>
                <a:gd name="connsiteX20" fmla="*/ 381000 w 1514386"/>
                <a:gd name="connsiteY20" fmla="*/ 133350 h 1367936"/>
                <a:gd name="connsiteX21" fmla="*/ 400050 w 1514386"/>
                <a:gd name="connsiteY21" fmla="*/ 76200 h 1367936"/>
                <a:gd name="connsiteX22" fmla="*/ 447675 w 1514386"/>
                <a:gd name="connsiteY22" fmla="*/ 19050 h 1367936"/>
                <a:gd name="connsiteX23" fmla="*/ 476250 w 1514386"/>
                <a:gd name="connsiteY23" fmla="*/ 0 h 1367936"/>
                <a:gd name="connsiteX24" fmla="*/ 561975 w 1514386"/>
                <a:gd name="connsiteY24" fmla="*/ 9525 h 1367936"/>
                <a:gd name="connsiteX25" fmla="*/ 647700 w 1514386"/>
                <a:gd name="connsiteY25" fmla="*/ 47625 h 1367936"/>
                <a:gd name="connsiteX26" fmla="*/ 676275 w 1514386"/>
                <a:gd name="connsiteY26" fmla="*/ 57150 h 1367936"/>
                <a:gd name="connsiteX27" fmla="*/ 723900 w 1514386"/>
                <a:gd name="connsiteY27" fmla="*/ 104775 h 1367936"/>
                <a:gd name="connsiteX28" fmla="*/ 790575 w 1514386"/>
                <a:gd name="connsiteY28" fmla="*/ 152400 h 1367936"/>
                <a:gd name="connsiteX29" fmla="*/ 857250 w 1514386"/>
                <a:gd name="connsiteY29" fmla="*/ 171450 h 1367936"/>
                <a:gd name="connsiteX30" fmla="*/ 1019175 w 1514386"/>
                <a:gd name="connsiteY30" fmla="*/ 190500 h 1367936"/>
                <a:gd name="connsiteX31" fmla="*/ 1152525 w 1514386"/>
                <a:gd name="connsiteY31" fmla="*/ 171450 h 1367936"/>
                <a:gd name="connsiteX32" fmla="*/ 1238250 w 1514386"/>
                <a:gd name="connsiteY32" fmla="*/ 123825 h 1367936"/>
                <a:gd name="connsiteX33" fmla="*/ 1390650 w 1514386"/>
                <a:gd name="connsiteY33" fmla="*/ 114300 h 1367936"/>
                <a:gd name="connsiteX34" fmla="*/ 1504950 w 1514386"/>
                <a:gd name="connsiteY34" fmla="*/ 123825 h 1367936"/>
                <a:gd name="connsiteX35" fmla="*/ 1495425 w 1514386"/>
                <a:gd name="connsiteY35" fmla="*/ 152400 h 1367936"/>
                <a:gd name="connsiteX36" fmla="*/ 1466850 w 1514386"/>
                <a:gd name="connsiteY36" fmla="*/ 161925 h 1367936"/>
                <a:gd name="connsiteX37" fmla="*/ 1438275 w 1514386"/>
                <a:gd name="connsiteY37" fmla="*/ 180975 h 1367936"/>
                <a:gd name="connsiteX38" fmla="*/ 1352550 w 1514386"/>
                <a:gd name="connsiteY38" fmla="*/ 219075 h 1367936"/>
                <a:gd name="connsiteX39" fmla="*/ 1304925 w 1514386"/>
                <a:gd name="connsiteY39" fmla="*/ 257175 h 1367936"/>
                <a:gd name="connsiteX40" fmla="*/ 1285875 w 1514386"/>
                <a:gd name="connsiteY40" fmla="*/ 285750 h 1367936"/>
                <a:gd name="connsiteX41" fmla="*/ 1257300 w 1514386"/>
                <a:gd name="connsiteY41" fmla="*/ 304800 h 1367936"/>
                <a:gd name="connsiteX42" fmla="*/ 1190625 w 1514386"/>
                <a:gd name="connsiteY42" fmla="*/ 390525 h 1367936"/>
                <a:gd name="connsiteX43" fmla="*/ 1162050 w 1514386"/>
                <a:gd name="connsiteY43" fmla="*/ 419100 h 1367936"/>
                <a:gd name="connsiteX44" fmla="*/ 1104900 w 1514386"/>
                <a:gd name="connsiteY44" fmla="*/ 457200 h 1367936"/>
                <a:gd name="connsiteX45" fmla="*/ 1076325 w 1514386"/>
                <a:gd name="connsiteY45" fmla="*/ 476250 h 1367936"/>
                <a:gd name="connsiteX46" fmla="*/ 1066800 w 1514386"/>
                <a:gd name="connsiteY46" fmla="*/ 523875 h 1367936"/>
                <a:gd name="connsiteX47" fmla="*/ 1038225 w 1514386"/>
                <a:gd name="connsiteY47" fmla="*/ 533400 h 1367936"/>
                <a:gd name="connsiteX48" fmla="*/ 933450 w 1514386"/>
                <a:gd name="connsiteY48" fmla="*/ 542925 h 1367936"/>
                <a:gd name="connsiteX49" fmla="*/ 904875 w 1514386"/>
                <a:gd name="connsiteY49" fmla="*/ 552450 h 1367936"/>
                <a:gd name="connsiteX50" fmla="*/ 914400 w 1514386"/>
                <a:gd name="connsiteY50" fmla="*/ 590550 h 1367936"/>
                <a:gd name="connsiteX51" fmla="*/ 952500 w 1514386"/>
                <a:gd name="connsiteY51" fmla="*/ 647700 h 1367936"/>
                <a:gd name="connsiteX52" fmla="*/ 962025 w 1514386"/>
                <a:gd name="connsiteY52" fmla="*/ 676275 h 1367936"/>
                <a:gd name="connsiteX53" fmla="*/ 981075 w 1514386"/>
                <a:gd name="connsiteY53" fmla="*/ 742950 h 1367936"/>
                <a:gd name="connsiteX54" fmla="*/ 1000125 w 1514386"/>
                <a:gd name="connsiteY54" fmla="*/ 866775 h 1367936"/>
                <a:gd name="connsiteX55" fmla="*/ 1009650 w 1514386"/>
                <a:gd name="connsiteY55" fmla="*/ 895350 h 1367936"/>
                <a:gd name="connsiteX56" fmla="*/ 1028700 w 1514386"/>
                <a:gd name="connsiteY56" fmla="*/ 1000125 h 1367936"/>
                <a:gd name="connsiteX57" fmla="*/ 1047750 w 1514386"/>
                <a:gd name="connsiteY57" fmla="*/ 1028700 h 1367936"/>
                <a:gd name="connsiteX58" fmla="*/ 1076325 w 1514386"/>
                <a:gd name="connsiteY58" fmla="*/ 1133475 h 1367936"/>
                <a:gd name="connsiteX59" fmla="*/ 1066800 w 1514386"/>
                <a:gd name="connsiteY59" fmla="*/ 1219200 h 1367936"/>
                <a:gd name="connsiteX60" fmla="*/ 1038225 w 1514386"/>
                <a:gd name="connsiteY60" fmla="*/ 1228725 h 1367936"/>
                <a:gd name="connsiteX61" fmla="*/ 981075 w 1514386"/>
                <a:gd name="connsiteY61" fmla="*/ 1219200 h 1367936"/>
                <a:gd name="connsiteX62" fmla="*/ 942975 w 1514386"/>
                <a:gd name="connsiteY62" fmla="*/ 1209675 h 1367936"/>
                <a:gd name="connsiteX63" fmla="*/ 914400 w 1514386"/>
                <a:gd name="connsiteY63" fmla="*/ 1200150 h 1367936"/>
                <a:gd name="connsiteX64" fmla="*/ 809625 w 1514386"/>
                <a:gd name="connsiteY64" fmla="*/ 1181100 h 1367936"/>
                <a:gd name="connsiteX65" fmla="*/ 752475 w 1514386"/>
                <a:gd name="connsiteY65" fmla="*/ 1152525 h 1367936"/>
                <a:gd name="connsiteX66" fmla="*/ 695325 w 1514386"/>
                <a:gd name="connsiteY66" fmla="*/ 1133475 h 1367936"/>
                <a:gd name="connsiteX67" fmla="*/ 666750 w 1514386"/>
                <a:gd name="connsiteY67" fmla="*/ 1123950 h 1367936"/>
                <a:gd name="connsiteX68" fmla="*/ 523875 w 1514386"/>
                <a:gd name="connsiteY68" fmla="*/ 1143000 h 1367936"/>
                <a:gd name="connsiteX69" fmla="*/ 495300 w 1514386"/>
                <a:gd name="connsiteY69" fmla="*/ 1152525 h 1367936"/>
                <a:gd name="connsiteX70" fmla="*/ 466725 w 1514386"/>
                <a:gd name="connsiteY70" fmla="*/ 1171575 h 1367936"/>
                <a:gd name="connsiteX71" fmla="*/ 428625 w 1514386"/>
                <a:gd name="connsiteY71" fmla="*/ 1228725 h 1367936"/>
                <a:gd name="connsiteX72" fmla="*/ 409575 w 1514386"/>
                <a:gd name="connsiteY72" fmla="*/ 1257300 h 1367936"/>
                <a:gd name="connsiteX73" fmla="*/ 371475 w 1514386"/>
                <a:gd name="connsiteY73" fmla="*/ 1285875 h 1367936"/>
                <a:gd name="connsiteX74" fmla="*/ 361950 w 1514386"/>
                <a:gd name="connsiteY74" fmla="*/ 1314450 h 1367936"/>
                <a:gd name="connsiteX75" fmla="*/ 352425 w 1514386"/>
                <a:gd name="connsiteY75" fmla="*/ 1323975 h 136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14386" h="1367936">
                  <a:moveTo>
                    <a:pt x="352425" y="1323975"/>
                  </a:moveTo>
                  <a:cubicBezTo>
                    <a:pt x="325437" y="1303337"/>
                    <a:pt x="179165" y="1367936"/>
                    <a:pt x="200025" y="1190625"/>
                  </a:cubicBezTo>
                  <a:cubicBezTo>
                    <a:pt x="201555" y="1177624"/>
                    <a:pt x="206375" y="1165225"/>
                    <a:pt x="209550" y="1152525"/>
                  </a:cubicBezTo>
                  <a:cubicBezTo>
                    <a:pt x="212725" y="1123950"/>
                    <a:pt x="219075" y="1095551"/>
                    <a:pt x="219075" y="1066800"/>
                  </a:cubicBezTo>
                  <a:cubicBezTo>
                    <a:pt x="219075" y="1044349"/>
                    <a:pt x="217609" y="1021079"/>
                    <a:pt x="209550" y="1000125"/>
                  </a:cubicBezTo>
                  <a:cubicBezTo>
                    <a:pt x="195943" y="964746"/>
                    <a:pt x="175079" y="940027"/>
                    <a:pt x="142875" y="923925"/>
                  </a:cubicBezTo>
                  <a:cubicBezTo>
                    <a:pt x="127582" y="916279"/>
                    <a:pt x="110874" y="911819"/>
                    <a:pt x="95250" y="904875"/>
                  </a:cubicBezTo>
                  <a:cubicBezTo>
                    <a:pt x="24630" y="873488"/>
                    <a:pt x="87266" y="895864"/>
                    <a:pt x="28575" y="876300"/>
                  </a:cubicBezTo>
                  <a:cubicBezTo>
                    <a:pt x="18943" y="861853"/>
                    <a:pt x="0" y="838868"/>
                    <a:pt x="0" y="819150"/>
                  </a:cubicBezTo>
                  <a:cubicBezTo>
                    <a:pt x="0" y="617998"/>
                    <a:pt x="155" y="761301"/>
                    <a:pt x="19050" y="676275"/>
                  </a:cubicBezTo>
                  <a:cubicBezTo>
                    <a:pt x="22654" y="660059"/>
                    <a:pt x="26404" y="611018"/>
                    <a:pt x="38100" y="590550"/>
                  </a:cubicBezTo>
                  <a:cubicBezTo>
                    <a:pt x="84724" y="508959"/>
                    <a:pt x="46993" y="591435"/>
                    <a:pt x="95250" y="523875"/>
                  </a:cubicBezTo>
                  <a:cubicBezTo>
                    <a:pt x="103503" y="512321"/>
                    <a:pt x="106995" y="497951"/>
                    <a:pt x="114300" y="485775"/>
                  </a:cubicBezTo>
                  <a:cubicBezTo>
                    <a:pt x="126080" y="466142"/>
                    <a:pt x="139700" y="447675"/>
                    <a:pt x="152400" y="428625"/>
                  </a:cubicBezTo>
                  <a:cubicBezTo>
                    <a:pt x="158750" y="419100"/>
                    <a:pt x="163355" y="408145"/>
                    <a:pt x="171450" y="400050"/>
                  </a:cubicBezTo>
                  <a:cubicBezTo>
                    <a:pt x="180975" y="390525"/>
                    <a:pt x="191401" y="381823"/>
                    <a:pt x="200025" y="371475"/>
                  </a:cubicBezTo>
                  <a:cubicBezTo>
                    <a:pt x="207354" y="362681"/>
                    <a:pt x="211746" y="351694"/>
                    <a:pt x="219075" y="342900"/>
                  </a:cubicBezTo>
                  <a:cubicBezTo>
                    <a:pt x="241994" y="315398"/>
                    <a:pt x="248128" y="314006"/>
                    <a:pt x="276225" y="295275"/>
                  </a:cubicBezTo>
                  <a:cubicBezTo>
                    <a:pt x="321797" y="226917"/>
                    <a:pt x="298136" y="254314"/>
                    <a:pt x="342900" y="209550"/>
                  </a:cubicBezTo>
                  <a:cubicBezTo>
                    <a:pt x="349250" y="193675"/>
                    <a:pt x="354304" y="177218"/>
                    <a:pt x="361950" y="161925"/>
                  </a:cubicBezTo>
                  <a:cubicBezTo>
                    <a:pt x="367070" y="151686"/>
                    <a:pt x="376351" y="143811"/>
                    <a:pt x="381000" y="133350"/>
                  </a:cubicBezTo>
                  <a:cubicBezTo>
                    <a:pt x="389155" y="115000"/>
                    <a:pt x="388911" y="92908"/>
                    <a:pt x="400050" y="76200"/>
                  </a:cubicBezTo>
                  <a:cubicBezTo>
                    <a:pt x="418781" y="48103"/>
                    <a:pt x="420173" y="41969"/>
                    <a:pt x="447675" y="19050"/>
                  </a:cubicBezTo>
                  <a:cubicBezTo>
                    <a:pt x="456469" y="11721"/>
                    <a:pt x="466725" y="6350"/>
                    <a:pt x="476250" y="0"/>
                  </a:cubicBezTo>
                  <a:cubicBezTo>
                    <a:pt x="504825" y="3175"/>
                    <a:pt x="533782" y="3886"/>
                    <a:pt x="561975" y="9525"/>
                  </a:cubicBezTo>
                  <a:cubicBezTo>
                    <a:pt x="643887" y="25907"/>
                    <a:pt x="594492" y="21021"/>
                    <a:pt x="647700" y="47625"/>
                  </a:cubicBezTo>
                  <a:cubicBezTo>
                    <a:pt x="656680" y="52115"/>
                    <a:pt x="666750" y="53975"/>
                    <a:pt x="676275" y="57150"/>
                  </a:cubicBezTo>
                  <a:cubicBezTo>
                    <a:pt x="703984" y="98714"/>
                    <a:pt x="683491" y="75911"/>
                    <a:pt x="723900" y="104775"/>
                  </a:cubicBezTo>
                  <a:cubicBezTo>
                    <a:pt x="733967" y="111966"/>
                    <a:pt x="775610" y="144917"/>
                    <a:pt x="790575" y="152400"/>
                  </a:cubicBezTo>
                  <a:cubicBezTo>
                    <a:pt x="805800" y="160013"/>
                    <a:pt x="843008" y="167381"/>
                    <a:pt x="857250" y="171450"/>
                  </a:cubicBezTo>
                  <a:cubicBezTo>
                    <a:pt x="943846" y="196192"/>
                    <a:pt x="805928" y="175268"/>
                    <a:pt x="1019175" y="190500"/>
                  </a:cubicBezTo>
                  <a:cubicBezTo>
                    <a:pt x="1030638" y="189458"/>
                    <a:pt x="1120258" y="189376"/>
                    <a:pt x="1152525" y="171450"/>
                  </a:cubicBezTo>
                  <a:cubicBezTo>
                    <a:pt x="1176102" y="158352"/>
                    <a:pt x="1206341" y="127184"/>
                    <a:pt x="1238250" y="123825"/>
                  </a:cubicBezTo>
                  <a:cubicBezTo>
                    <a:pt x="1288869" y="118497"/>
                    <a:pt x="1339850" y="117475"/>
                    <a:pt x="1390650" y="114300"/>
                  </a:cubicBezTo>
                  <a:cubicBezTo>
                    <a:pt x="1428750" y="117475"/>
                    <a:pt x="1469020" y="110759"/>
                    <a:pt x="1504950" y="123825"/>
                  </a:cubicBezTo>
                  <a:cubicBezTo>
                    <a:pt x="1514386" y="127256"/>
                    <a:pt x="1502525" y="145300"/>
                    <a:pt x="1495425" y="152400"/>
                  </a:cubicBezTo>
                  <a:cubicBezTo>
                    <a:pt x="1488325" y="159500"/>
                    <a:pt x="1475830" y="157435"/>
                    <a:pt x="1466850" y="161925"/>
                  </a:cubicBezTo>
                  <a:cubicBezTo>
                    <a:pt x="1456611" y="167045"/>
                    <a:pt x="1448736" y="176326"/>
                    <a:pt x="1438275" y="180975"/>
                  </a:cubicBezTo>
                  <a:cubicBezTo>
                    <a:pt x="1336260" y="226315"/>
                    <a:pt x="1417219" y="175962"/>
                    <a:pt x="1352550" y="219075"/>
                  </a:cubicBezTo>
                  <a:cubicBezTo>
                    <a:pt x="1297955" y="300967"/>
                    <a:pt x="1370650" y="204595"/>
                    <a:pt x="1304925" y="257175"/>
                  </a:cubicBezTo>
                  <a:cubicBezTo>
                    <a:pt x="1295986" y="264326"/>
                    <a:pt x="1293970" y="277655"/>
                    <a:pt x="1285875" y="285750"/>
                  </a:cubicBezTo>
                  <a:cubicBezTo>
                    <a:pt x="1277780" y="293845"/>
                    <a:pt x="1266825" y="298450"/>
                    <a:pt x="1257300" y="304800"/>
                  </a:cubicBezTo>
                  <a:cubicBezTo>
                    <a:pt x="1239256" y="358933"/>
                    <a:pt x="1254875" y="326275"/>
                    <a:pt x="1190625" y="390525"/>
                  </a:cubicBezTo>
                  <a:cubicBezTo>
                    <a:pt x="1181100" y="400050"/>
                    <a:pt x="1173258" y="411628"/>
                    <a:pt x="1162050" y="419100"/>
                  </a:cubicBezTo>
                  <a:lnTo>
                    <a:pt x="1104900" y="457200"/>
                  </a:lnTo>
                  <a:lnTo>
                    <a:pt x="1076325" y="476250"/>
                  </a:lnTo>
                  <a:cubicBezTo>
                    <a:pt x="1073150" y="492125"/>
                    <a:pt x="1075780" y="510405"/>
                    <a:pt x="1066800" y="523875"/>
                  </a:cubicBezTo>
                  <a:cubicBezTo>
                    <a:pt x="1061231" y="532229"/>
                    <a:pt x="1048164" y="531980"/>
                    <a:pt x="1038225" y="533400"/>
                  </a:cubicBezTo>
                  <a:cubicBezTo>
                    <a:pt x="1003508" y="538360"/>
                    <a:pt x="968375" y="539750"/>
                    <a:pt x="933450" y="542925"/>
                  </a:cubicBezTo>
                  <a:cubicBezTo>
                    <a:pt x="923925" y="546100"/>
                    <a:pt x="908604" y="543128"/>
                    <a:pt x="904875" y="552450"/>
                  </a:cubicBezTo>
                  <a:cubicBezTo>
                    <a:pt x="900013" y="564605"/>
                    <a:pt x="908546" y="578841"/>
                    <a:pt x="914400" y="590550"/>
                  </a:cubicBezTo>
                  <a:cubicBezTo>
                    <a:pt x="924639" y="611028"/>
                    <a:pt x="945260" y="625980"/>
                    <a:pt x="952500" y="647700"/>
                  </a:cubicBezTo>
                  <a:cubicBezTo>
                    <a:pt x="955675" y="657225"/>
                    <a:pt x="959267" y="666621"/>
                    <a:pt x="962025" y="676275"/>
                  </a:cubicBezTo>
                  <a:cubicBezTo>
                    <a:pt x="985945" y="759996"/>
                    <a:pt x="958237" y="674437"/>
                    <a:pt x="981075" y="742950"/>
                  </a:cubicBezTo>
                  <a:cubicBezTo>
                    <a:pt x="986859" y="789219"/>
                    <a:pt x="989216" y="823140"/>
                    <a:pt x="1000125" y="866775"/>
                  </a:cubicBezTo>
                  <a:cubicBezTo>
                    <a:pt x="1002560" y="876515"/>
                    <a:pt x="1006475" y="885825"/>
                    <a:pt x="1009650" y="895350"/>
                  </a:cubicBezTo>
                  <a:cubicBezTo>
                    <a:pt x="1011857" y="910801"/>
                    <a:pt x="1019076" y="977670"/>
                    <a:pt x="1028700" y="1000125"/>
                  </a:cubicBezTo>
                  <a:cubicBezTo>
                    <a:pt x="1033209" y="1010647"/>
                    <a:pt x="1043101" y="1018239"/>
                    <a:pt x="1047750" y="1028700"/>
                  </a:cubicBezTo>
                  <a:cubicBezTo>
                    <a:pt x="1065328" y="1068250"/>
                    <a:pt x="1068176" y="1092731"/>
                    <a:pt x="1076325" y="1133475"/>
                  </a:cubicBezTo>
                  <a:cubicBezTo>
                    <a:pt x="1073150" y="1162050"/>
                    <a:pt x="1077478" y="1192506"/>
                    <a:pt x="1066800" y="1219200"/>
                  </a:cubicBezTo>
                  <a:cubicBezTo>
                    <a:pt x="1063071" y="1228522"/>
                    <a:pt x="1048265" y="1228725"/>
                    <a:pt x="1038225" y="1228725"/>
                  </a:cubicBezTo>
                  <a:cubicBezTo>
                    <a:pt x="1018912" y="1228725"/>
                    <a:pt x="1000013" y="1222988"/>
                    <a:pt x="981075" y="1219200"/>
                  </a:cubicBezTo>
                  <a:cubicBezTo>
                    <a:pt x="968238" y="1216633"/>
                    <a:pt x="955562" y="1213271"/>
                    <a:pt x="942975" y="1209675"/>
                  </a:cubicBezTo>
                  <a:cubicBezTo>
                    <a:pt x="933321" y="1206917"/>
                    <a:pt x="924245" y="1202119"/>
                    <a:pt x="914400" y="1200150"/>
                  </a:cubicBezTo>
                  <a:cubicBezTo>
                    <a:pt x="824465" y="1182163"/>
                    <a:pt x="875511" y="1199925"/>
                    <a:pt x="809625" y="1181100"/>
                  </a:cubicBezTo>
                  <a:cubicBezTo>
                    <a:pt x="736676" y="1160257"/>
                    <a:pt x="827616" y="1185921"/>
                    <a:pt x="752475" y="1152525"/>
                  </a:cubicBezTo>
                  <a:cubicBezTo>
                    <a:pt x="734125" y="1144370"/>
                    <a:pt x="714375" y="1139825"/>
                    <a:pt x="695325" y="1133475"/>
                  </a:cubicBezTo>
                  <a:lnTo>
                    <a:pt x="666750" y="1123950"/>
                  </a:lnTo>
                  <a:cubicBezTo>
                    <a:pt x="584359" y="1131440"/>
                    <a:pt x="582775" y="1126172"/>
                    <a:pt x="523875" y="1143000"/>
                  </a:cubicBezTo>
                  <a:cubicBezTo>
                    <a:pt x="514221" y="1145758"/>
                    <a:pt x="504280" y="1148035"/>
                    <a:pt x="495300" y="1152525"/>
                  </a:cubicBezTo>
                  <a:cubicBezTo>
                    <a:pt x="485061" y="1157645"/>
                    <a:pt x="476250" y="1165225"/>
                    <a:pt x="466725" y="1171575"/>
                  </a:cubicBezTo>
                  <a:lnTo>
                    <a:pt x="428625" y="1228725"/>
                  </a:lnTo>
                  <a:cubicBezTo>
                    <a:pt x="422275" y="1238250"/>
                    <a:pt x="418733" y="1250431"/>
                    <a:pt x="409575" y="1257300"/>
                  </a:cubicBezTo>
                  <a:lnTo>
                    <a:pt x="371475" y="1285875"/>
                  </a:lnTo>
                  <a:cubicBezTo>
                    <a:pt x="368300" y="1295400"/>
                    <a:pt x="357460" y="1305470"/>
                    <a:pt x="361950" y="1314450"/>
                  </a:cubicBezTo>
                  <a:cubicBezTo>
                    <a:pt x="367215" y="1324979"/>
                    <a:pt x="379413" y="1344613"/>
                    <a:pt x="352425" y="1323975"/>
                  </a:cubicBezTo>
                  <a:close/>
                </a:path>
              </a:pathLst>
            </a:custGeom>
            <a:solidFill>
              <a:srgbClr val="D0FED1">
                <a:alpha val="47843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รูปแบบอิสระ 36"/>
            <p:cNvSpPr/>
            <p:nvPr/>
          </p:nvSpPr>
          <p:spPr>
            <a:xfrm>
              <a:off x="3665957" y="789687"/>
              <a:ext cx="1355622" cy="1327154"/>
            </a:xfrm>
            <a:custGeom>
              <a:avLst/>
              <a:gdLst>
                <a:gd name="connsiteX0" fmla="*/ 1335461 w 1356272"/>
                <a:gd name="connsiteY0" fmla="*/ 823395 h 1328220"/>
                <a:gd name="connsiteX1" fmla="*/ 1306886 w 1356272"/>
                <a:gd name="connsiteY1" fmla="*/ 861495 h 1328220"/>
                <a:gd name="connsiteX2" fmla="*/ 1268786 w 1356272"/>
                <a:gd name="connsiteY2" fmla="*/ 890070 h 1328220"/>
                <a:gd name="connsiteX3" fmla="*/ 1259261 w 1356272"/>
                <a:gd name="connsiteY3" fmla="*/ 918645 h 1328220"/>
                <a:gd name="connsiteX4" fmla="*/ 1230686 w 1356272"/>
                <a:gd name="connsiteY4" fmla="*/ 937695 h 1328220"/>
                <a:gd name="connsiteX5" fmla="*/ 1173536 w 1356272"/>
                <a:gd name="connsiteY5" fmla="*/ 994845 h 1328220"/>
                <a:gd name="connsiteX6" fmla="*/ 1106861 w 1356272"/>
                <a:gd name="connsiteY6" fmla="*/ 1032945 h 1328220"/>
                <a:gd name="connsiteX7" fmla="*/ 1011611 w 1356272"/>
                <a:gd name="connsiteY7" fmla="*/ 1061520 h 1328220"/>
                <a:gd name="connsiteX8" fmla="*/ 983036 w 1356272"/>
                <a:gd name="connsiteY8" fmla="*/ 1080570 h 1328220"/>
                <a:gd name="connsiteX9" fmla="*/ 925886 w 1356272"/>
                <a:gd name="connsiteY9" fmla="*/ 1109145 h 1328220"/>
                <a:gd name="connsiteX10" fmla="*/ 887786 w 1356272"/>
                <a:gd name="connsiteY10" fmla="*/ 1156770 h 1328220"/>
                <a:gd name="connsiteX11" fmla="*/ 868736 w 1356272"/>
                <a:gd name="connsiteY11" fmla="*/ 1185345 h 1328220"/>
                <a:gd name="connsiteX12" fmla="*/ 840161 w 1356272"/>
                <a:gd name="connsiteY12" fmla="*/ 1194870 h 1328220"/>
                <a:gd name="connsiteX13" fmla="*/ 811586 w 1356272"/>
                <a:gd name="connsiteY13" fmla="*/ 1213920 h 1328220"/>
                <a:gd name="connsiteX14" fmla="*/ 754436 w 1356272"/>
                <a:gd name="connsiteY14" fmla="*/ 1232970 h 1328220"/>
                <a:gd name="connsiteX15" fmla="*/ 697286 w 1356272"/>
                <a:gd name="connsiteY15" fmla="*/ 1252020 h 1328220"/>
                <a:gd name="connsiteX16" fmla="*/ 668711 w 1356272"/>
                <a:gd name="connsiteY16" fmla="*/ 1261545 h 1328220"/>
                <a:gd name="connsiteX17" fmla="*/ 630611 w 1356272"/>
                <a:gd name="connsiteY17" fmla="*/ 1280595 h 1328220"/>
                <a:gd name="connsiteX18" fmla="*/ 602036 w 1356272"/>
                <a:gd name="connsiteY18" fmla="*/ 1299645 h 1328220"/>
                <a:gd name="connsiteX19" fmla="*/ 544886 w 1356272"/>
                <a:gd name="connsiteY19" fmla="*/ 1318695 h 1328220"/>
                <a:gd name="connsiteX20" fmla="*/ 516311 w 1356272"/>
                <a:gd name="connsiteY20" fmla="*/ 1328220 h 1328220"/>
                <a:gd name="connsiteX21" fmla="*/ 287711 w 1356272"/>
                <a:gd name="connsiteY21" fmla="*/ 1318695 h 1328220"/>
                <a:gd name="connsiteX22" fmla="*/ 259136 w 1356272"/>
                <a:gd name="connsiteY22" fmla="*/ 1309170 h 1328220"/>
                <a:gd name="connsiteX23" fmla="*/ 201986 w 1356272"/>
                <a:gd name="connsiteY23" fmla="*/ 1261545 h 1328220"/>
                <a:gd name="connsiteX24" fmla="*/ 163886 w 1356272"/>
                <a:gd name="connsiteY24" fmla="*/ 1204395 h 1328220"/>
                <a:gd name="connsiteX25" fmla="*/ 135311 w 1356272"/>
                <a:gd name="connsiteY25" fmla="*/ 1118670 h 1328220"/>
                <a:gd name="connsiteX26" fmla="*/ 125786 w 1356272"/>
                <a:gd name="connsiteY26" fmla="*/ 1090095 h 1328220"/>
                <a:gd name="connsiteX27" fmla="*/ 87686 w 1356272"/>
                <a:gd name="connsiteY27" fmla="*/ 1023420 h 1328220"/>
                <a:gd name="connsiteX28" fmla="*/ 68636 w 1356272"/>
                <a:gd name="connsiteY28" fmla="*/ 994845 h 1328220"/>
                <a:gd name="connsiteX29" fmla="*/ 40061 w 1356272"/>
                <a:gd name="connsiteY29" fmla="*/ 890070 h 1328220"/>
                <a:gd name="connsiteX30" fmla="*/ 30536 w 1356272"/>
                <a:gd name="connsiteY30" fmla="*/ 861495 h 1328220"/>
                <a:gd name="connsiteX31" fmla="*/ 21011 w 1356272"/>
                <a:gd name="connsiteY31" fmla="*/ 794820 h 1328220"/>
                <a:gd name="connsiteX32" fmla="*/ 11486 w 1356272"/>
                <a:gd name="connsiteY32" fmla="*/ 766245 h 1328220"/>
                <a:gd name="connsiteX33" fmla="*/ 1961 w 1356272"/>
                <a:gd name="connsiteY33" fmla="*/ 680520 h 1328220"/>
                <a:gd name="connsiteX34" fmla="*/ 11486 w 1356272"/>
                <a:gd name="connsiteY34" fmla="*/ 518595 h 1328220"/>
                <a:gd name="connsiteX35" fmla="*/ 49586 w 1356272"/>
                <a:gd name="connsiteY35" fmla="*/ 461445 h 1328220"/>
                <a:gd name="connsiteX36" fmla="*/ 78161 w 1356272"/>
                <a:gd name="connsiteY36" fmla="*/ 404295 h 1328220"/>
                <a:gd name="connsiteX37" fmla="*/ 106736 w 1356272"/>
                <a:gd name="connsiteY37" fmla="*/ 347145 h 1328220"/>
                <a:gd name="connsiteX38" fmla="*/ 87686 w 1356272"/>
                <a:gd name="connsiteY38" fmla="*/ 185220 h 1328220"/>
                <a:gd name="connsiteX39" fmla="*/ 68636 w 1356272"/>
                <a:gd name="connsiteY39" fmla="*/ 147120 h 1328220"/>
                <a:gd name="connsiteX40" fmla="*/ 78161 w 1356272"/>
                <a:gd name="connsiteY40" fmla="*/ 109020 h 1328220"/>
                <a:gd name="connsiteX41" fmla="*/ 106736 w 1356272"/>
                <a:gd name="connsiteY41" fmla="*/ 99495 h 1328220"/>
                <a:gd name="connsiteX42" fmla="*/ 182936 w 1356272"/>
                <a:gd name="connsiteY42" fmla="*/ 61395 h 1328220"/>
                <a:gd name="connsiteX43" fmla="*/ 249611 w 1356272"/>
                <a:gd name="connsiteY43" fmla="*/ 42345 h 1328220"/>
                <a:gd name="connsiteX44" fmla="*/ 278186 w 1356272"/>
                <a:gd name="connsiteY44" fmla="*/ 32820 h 1328220"/>
                <a:gd name="connsiteX45" fmla="*/ 344861 w 1356272"/>
                <a:gd name="connsiteY45" fmla="*/ 23295 h 1328220"/>
                <a:gd name="connsiteX46" fmla="*/ 382961 w 1356272"/>
                <a:gd name="connsiteY46" fmla="*/ 4245 h 1328220"/>
                <a:gd name="connsiteX47" fmla="*/ 535361 w 1356272"/>
                <a:gd name="connsiteY47" fmla="*/ 23295 h 1328220"/>
                <a:gd name="connsiteX48" fmla="*/ 563936 w 1356272"/>
                <a:gd name="connsiteY48" fmla="*/ 42345 h 1328220"/>
                <a:gd name="connsiteX49" fmla="*/ 659186 w 1356272"/>
                <a:gd name="connsiteY49" fmla="*/ 70920 h 1328220"/>
                <a:gd name="connsiteX50" fmla="*/ 687761 w 1356272"/>
                <a:gd name="connsiteY50" fmla="*/ 89970 h 1328220"/>
                <a:gd name="connsiteX51" fmla="*/ 725861 w 1356272"/>
                <a:gd name="connsiteY51" fmla="*/ 99495 h 1328220"/>
                <a:gd name="connsiteX52" fmla="*/ 754436 w 1356272"/>
                <a:gd name="connsiteY52" fmla="*/ 109020 h 1328220"/>
                <a:gd name="connsiteX53" fmla="*/ 973511 w 1356272"/>
                <a:gd name="connsiteY53" fmla="*/ 118545 h 1328220"/>
                <a:gd name="connsiteX54" fmla="*/ 963986 w 1356272"/>
                <a:gd name="connsiteY54" fmla="*/ 175695 h 1328220"/>
                <a:gd name="connsiteX55" fmla="*/ 963986 w 1356272"/>
                <a:gd name="connsiteY55" fmla="*/ 299520 h 1328220"/>
                <a:gd name="connsiteX56" fmla="*/ 1021136 w 1356272"/>
                <a:gd name="connsiteY56" fmla="*/ 337620 h 1328220"/>
                <a:gd name="connsiteX57" fmla="*/ 1116386 w 1356272"/>
                <a:gd name="connsiteY57" fmla="*/ 366195 h 1328220"/>
                <a:gd name="connsiteX58" fmla="*/ 1173536 w 1356272"/>
                <a:gd name="connsiteY58" fmla="*/ 404295 h 1328220"/>
                <a:gd name="connsiteX59" fmla="*/ 1164011 w 1356272"/>
                <a:gd name="connsiteY59" fmla="*/ 432870 h 1328220"/>
                <a:gd name="connsiteX60" fmla="*/ 1173536 w 1356272"/>
                <a:gd name="connsiteY60" fmla="*/ 509070 h 1328220"/>
                <a:gd name="connsiteX61" fmla="*/ 1183061 w 1356272"/>
                <a:gd name="connsiteY61" fmla="*/ 566220 h 1328220"/>
                <a:gd name="connsiteX62" fmla="*/ 1192586 w 1356272"/>
                <a:gd name="connsiteY62" fmla="*/ 632895 h 1328220"/>
                <a:gd name="connsiteX63" fmla="*/ 1211636 w 1356272"/>
                <a:gd name="connsiteY63" fmla="*/ 737670 h 1328220"/>
                <a:gd name="connsiteX64" fmla="*/ 1240211 w 1356272"/>
                <a:gd name="connsiteY64" fmla="*/ 766245 h 1328220"/>
                <a:gd name="connsiteX65" fmla="*/ 1335461 w 1356272"/>
                <a:gd name="connsiteY65" fmla="*/ 785295 h 1328220"/>
                <a:gd name="connsiteX66" fmla="*/ 1335461 w 1356272"/>
                <a:gd name="connsiteY66" fmla="*/ 823395 h 132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56272" h="1328220">
                  <a:moveTo>
                    <a:pt x="1335461" y="823395"/>
                  </a:moveTo>
                  <a:cubicBezTo>
                    <a:pt x="1330698" y="836095"/>
                    <a:pt x="1318111" y="850270"/>
                    <a:pt x="1306886" y="861495"/>
                  </a:cubicBezTo>
                  <a:cubicBezTo>
                    <a:pt x="1295661" y="872720"/>
                    <a:pt x="1278949" y="877874"/>
                    <a:pt x="1268786" y="890070"/>
                  </a:cubicBezTo>
                  <a:cubicBezTo>
                    <a:pt x="1262358" y="897783"/>
                    <a:pt x="1265533" y="910805"/>
                    <a:pt x="1259261" y="918645"/>
                  </a:cubicBezTo>
                  <a:cubicBezTo>
                    <a:pt x="1252110" y="927584"/>
                    <a:pt x="1239242" y="930090"/>
                    <a:pt x="1230686" y="937695"/>
                  </a:cubicBezTo>
                  <a:cubicBezTo>
                    <a:pt x="1210550" y="955593"/>
                    <a:pt x="1195952" y="979901"/>
                    <a:pt x="1173536" y="994845"/>
                  </a:cubicBezTo>
                  <a:cubicBezTo>
                    <a:pt x="1147761" y="1012028"/>
                    <a:pt x="1137073" y="1020860"/>
                    <a:pt x="1106861" y="1032945"/>
                  </a:cubicBezTo>
                  <a:cubicBezTo>
                    <a:pt x="1068212" y="1048405"/>
                    <a:pt x="1049035" y="1052164"/>
                    <a:pt x="1011611" y="1061520"/>
                  </a:cubicBezTo>
                  <a:cubicBezTo>
                    <a:pt x="1002086" y="1067870"/>
                    <a:pt x="993275" y="1075450"/>
                    <a:pt x="983036" y="1080570"/>
                  </a:cubicBezTo>
                  <a:cubicBezTo>
                    <a:pt x="904166" y="1120005"/>
                    <a:pt x="1007778" y="1054550"/>
                    <a:pt x="925886" y="1109145"/>
                  </a:cubicBezTo>
                  <a:cubicBezTo>
                    <a:pt x="907343" y="1164775"/>
                    <a:pt x="930870" y="1113686"/>
                    <a:pt x="887786" y="1156770"/>
                  </a:cubicBezTo>
                  <a:cubicBezTo>
                    <a:pt x="879691" y="1164865"/>
                    <a:pt x="877675" y="1178194"/>
                    <a:pt x="868736" y="1185345"/>
                  </a:cubicBezTo>
                  <a:cubicBezTo>
                    <a:pt x="860896" y="1191617"/>
                    <a:pt x="849141" y="1190380"/>
                    <a:pt x="840161" y="1194870"/>
                  </a:cubicBezTo>
                  <a:cubicBezTo>
                    <a:pt x="829922" y="1199990"/>
                    <a:pt x="822047" y="1209271"/>
                    <a:pt x="811586" y="1213920"/>
                  </a:cubicBezTo>
                  <a:cubicBezTo>
                    <a:pt x="793236" y="1222075"/>
                    <a:pt x="773486" y="1226620"/>
                    <a:pt x="754436" y="1232970"/>
                  </a:cubicBezTo>
                  <a:lnTo>
                    <a:pt x="697286" y="1252020"/>
                  </a:lnTo>
                  <a:cubicBezTo>
                    <a:pt x="687761" y="1255195"/>
                    <a:pt x="677691" y="1257055"/>
                    <a:pt x="668711" y="1261545"/>
                  </a:cubicBezTo>
                  <a:cubicBezTo>
                    <a:pt x="656011" y="1267895"/>
                    <a:pt x="642939" y="1273550"/>
                    <a:pt x="630611" y="1280595"/>
                  </a:cubicBezTo>
                  <a:cubicBezTo>
                    <a:pt x="620672" y="1286275"/>
                    <a:pt x="612497" y="1294996"/>
                    <a:pt x="602036" y="1299645"/>
                  </a:cubicBezTo>
                  <a:cubicBezTo>
                    <a:pt x="583686" y="1307800"/>
                    <a:pt x="563936" y="1312345"/>
                    <a:pt x="544886" y="1318695"/>
                  </a:cubicBezTo>
                  <a:lnTo>
                    <a:pt x="516311" y="1328220"/>
                  </a:lnTo>
                  <a:cubicBezTo>
                    <a:pt x="440111" y="1325045"/>
                    <a:pt x="363769" y="1324329"/>
                    <a:pt x="287711" y="1318695"/>
                  </a:cubicBezTo>
                  <a:cubicBezTo>
                    <a:pt x="277698" y="1317953"/>
                    <a:pt x="268116" y="1313660"/>
                    <a:pt x="259136" y="1309170"/>
                  </a:cubicBezTo>
                  <a:cubicBezTo>
                    <a:pt x="239124" y="1299164"/>
                    <a:pt x="215391" y="1278780"/>
                    <a:pt x="201986" y="1261545"/>
                  </a:cubicBezTo>
                  <a:cubicBezTo>
                    <a:pt x="187930" y="1243473"/>
                    <a:pt x="171126" y="1226115"/>
                    <a:pt x="163886" y="1204395"/>
                  </a:cubicBezTo>
                  <a:lnTo>
                    <a:pt x="135311" y="1118670"/>
                  </a:lnTo>
                  <a:cubicBezTo>
                    <a:pt x="132136" y="1109145"/>
                    <a:pt x="131355" y="1098449"/>
                    <a:pt x="125786" y="1090095"/>
                  </a:cubicBezTo>
                  <a:cubicBezTo>
                    <a:pt x="79374" y="1020477"/>
                    <a:pt x="136025" y="1108013"/>
                    <a:pt x="87686" y="1023420"/>
                  </a:cubicBezTo>
                  <a:cubicBezTo>
                    <a:pt x="82006" y="1013481"/>
                    <a:pt x="73285" y="1005306"/>
                    <a:pt x="68636" y="994845"/>
                  </a:cubicBezTo>
                  <a:cubicBezTo>
                    <a:pt x="45283" y="942300"/>
                    <a:pt x="52866" y="941290"/>
                    <a:pt x="40061" y="890070"/>
                  </a:cubicBezTo>
                  <a:cubicBezTo>
                    <a:pt x="37626" y="880330"/>
                    <a:pt x="33711" y="871020"/>
                    <a:pt x="30536" y="861495"/>
                  </a:cubicBezTo>
                  <a:cubicBezTo>
                    <a:pt x="27361" y="839270"/>
                    <a:pt x="25414" y="816835"/>
                    <a:pt x="21011" y="794820"/>
                  </a:cubicBezTo>
                  <a:cubicBezTo>
                    <a:pt x="19042" y="784975"/>
                    <a:pt x="13137" y="776149"/>
                    <a:pt x="11486" y="766245"/>
                  </a:cubicBezTo>
                  <a:cubicBezTo>
                    <a:pt x="6759" y="737885"/>
                    <a:pt x="5136" y="709095"/>
                    <a:pt x="1961" y="680520"/>
                  </a:cubicBezTo>
                  <a:cubicBezTo>
                    <a:pt x="5136" y="626545"/>
                    <a:pt x="0" y="571429"/>
                    <a:pt x="11486" y="518595"/>
                  </a:cubicBezTo>
                  <a:cubicBezTo>
                    <a:pt x="16350" y="496222"/>
                    <a:pt x="42346" y="483165"/>
                    <a:pt x="49586" y="461445"/>
                  </a:cubicBezTo>
                  <a:cubicBezTo>
                    <a:pt x="73527" y="389621"/>
                    <a:pt x="41232" y="478153"/>
                    <a:pt x="78161" y="404295"/>
                  </a:cubicBezTo>
                  <a:cubicBezTo>
                    <a:pt x="117596" y="325425"/>
                    <a:pt x="52141" y="429037"/>
                    <a:pt x="106736" y="347145"/>
                  </a:cubicBezTo>
                  <a:cubicBezTo>
                    <a:pt x="102486" y="287639"/>
                    <a:pt x="109954" y="237178"/>
                    <a:pt x="87686" y="185220"/>
                  </a:cubicBezTo>
                  <a:cubicBezTo>
                    <a:pt x="82093" y="172169"/>
                    <a:pt x="74986" y="159820"/>
                    <a:pt x="68636" y="147120"/>
                  </a:cubicBezTo>
                  <a:cubicBezTo>
                    <a:pt x="71811" y="134420"/>
                    <a:pt x="69983" y="119242"/>
                    <a:pt x="78161" y="109020"/>
                  </a:cubicBezTo>
                  <a:cubicBezTo>
                    <a:pt x="84433" y="101180"/>
                    <a:pt x="97596" y="103650"/>
                    <a:pt x="106736" y="99495"/>
                  </a:cubicBezTo>
                  <a:cubicBezTo>
                    <a:pt x="132589" y="87744"/>
                    <a:pt x="155995" y="70375"/>
                    <a:pt x="182936" y="61395"/>
                  </a:cubicBezTo>
                  <a:cubicBezTo>
                    <a:pt x="251449" y="38557"/>
                    <a:pt x="165890" y="66265"/>
                    <a:pt x="249611" y="42345"/>
                  </a:cubicBezTo>
                  <a:cubicBezTo>
                    <a:pt x="259265" y="39587"/>
                    <a:pt x="268341" y="34789"/>
                    <a:pt x="278186" y="32820"/>
                  </a:cubicBezTo>
                  <a:cubicBezTo>
                    <a:pt x="300201" y="28417"/>
                    <a:pt x="322636" y="26470"/>
                    <a:pt x="344861" y="23295"/>
                  </a:cubicBezTo>
                  <a:cubicBezTo>
                    <a:pt x="357561" y="16945"/>
                    <a:pt x="368790" y="5131"/>
                    <a:pt x="382961" y="4245"/>
                  </a:cubicBezTo>
                  <a:cubicBezTo>
                    <a:pt x="450879" y="0"/>
                    <a:pt x="480519" y="9584"/>
                    <a:pt x="535361" y="23295"/>
                  </a:cubicBezTo>
                  <a:cubicBezTo>
                    <a:pt x="544886" y="29645"/>
                    <a:pt x="553414" y="37836"/>
                    <a:pt x="563936" y="42345"/>
                  </a:cubicBezTo>
                  <a:cubicBezTo>
                    <a:pt x="601208" y="58319"/>
                    <a:pt x="620770" y="45309"/>
                    <a:pt x="659186" y="70920"/>
                  </a:cubicBezTo>
                  <a:cubicBezTo>
                    <a:pt x="668711" y="77270"/>
                    <a:pt x="677239" y="85461"/>
                    <a:pt x="687761" y="89970"/>
                  </a:cubicBezTo>
                  <a:cubicBezTo>
                    <a:pt x="699793" y="95127"/>
                    <a:pt x="713274" y="95899"/>
                    <a:pt x="725861" y="99495"/>
                  </a:cubicBezTo>
                  <a:cubicBezTo>
                    <a:pt x="735515" y="102253"/>
                    <a:pt x="744425" y="108250"/>
                    <a:pt x="754436" y="109020"/>
                  </a:cubicBezTo>
                  <a:cubicBezTo>
                    <a:pt x="827315" y="114626"/>
                    <a:pt x="900486" y="115370"/>
                    <a:pt x="973511" y="118545"/>
                  </a:cubicBezTo>
                  <a:cubicBezTo>
                    <a:pt x="970336" y="137595"/>
                    <a:pt x="967441" y="156694"/>
                    <a:pt x="963986" y="175695"/>
                  </a:cubicBezTo>
                  <a:cubicBezTo>
                    <a:pt x="954964" y="225315"/>
                    <a:pt x="943720" y="243788"/>
                    <a:pt x="963986" y="299520"/>
                  </a:cubicBezTo>
                  <a:cubicBezTo>
                    <a:pt x="976023" y="332623"/>
                    <a:pt x="997400" y="325752"/>
                    <a:pt x="1021136" y="337620"/>
                  </a:cubicBezTo>
                  <a:cubicBezTo>
                    <a:pt x="1090443" y="372274"/>
                    <a:pt x="995130" y="348873"/>
                    <a:pt x="1116386" y="366195"/>
                  </a:cubicBezTo>
                  <a:cubicBezTo>
                    <a:pt x="1137797" y="373332"/>
                    <a:pt x="1164617" y="377539"/>
                    <a:pt x="1173536" y="404295"/>
                  </a:cubicBezTo>
                  <a:lnTo>
                    <a:pt x="1164011" y="432870"/>
                  </a:lnTo>
                  <a:cubicBezTo>
                    <a:pt x="1167186" y="458270"/>
                    <a:pt x="1169916" y="483730"/>
                    <a:pt x="1173536" y="509070"/>
                  </a:cubicBezTo>
                  <a:cubicBezTo>
                    <a:pt x="1176267" y="528189"/>
                    <a:pt x="1180124" y="547132"/>
                    <a:pt x="1183061" y="566220"/>
                  </a:cubicBezTo>
                  <a:cubicBezTo>
                    <a:pt x="1186475" y="588410"/>
                    <a:pt x="1189619" y="610641"/>
                    <a:pt x="1192586" y="632895"/>
                  </a:cubicBezTo>
                  <a:cubicBezTo>
                    <a:pt x="1193023" y="636176"/>
                    <a:pt x="1198069" y="717320"/>
                    <a:pt x="1211636" y="737670"/>
                  </a:cubicBezTo>
                  <a:cubicBezTo>
                    <a:pt x="1219108" y="748878"/>
                    <a:pt x="1229003" y="758773"/>
                    <a:pt x="1240211" y="766245"/>
                  </a:cubicBezTo>
                  <a:cubicBezTo>
                    <a:pt x="1258347" y="778336"/>
                    <a:pt x="1329814" y="784488"/>
                    <a:pt x="1335461" y="785295"/>
                  </a:cubicBezTo>
                  <a:cubicBezTo>
                    <a:pt x="1356272" y="816512"/>
                    <a:pt x="1340224" y="810695"/>
                    <a:pt x="1335461" y="823395"/>
                  </a:cubicBezTo>
                  <a:close/>
                </a:path>
              </a:pathLst>
            </a:custGeom>
            <a:solidFill>
              <a:srgbClr val="D0FED1">
                <a:alpha val="43137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รูปแบบอิสระ 37"/>
            <p:cNvSpPr/>
            <p:nvPr/>
          </p:nvSpPr>
          <p:spPr>
            <a:xfrm>
              <a:off x="5532715" y="1237363"/>
              <a:ext cx="903219" cy="1211267"/>
            </a:xfrm>
            <a:custGeom>
              <a:avLst/>
              <a:gdLst>
                <a:gd name="connsiteX0" fmla="*/ 373487 w 904293"/>
                <a:gd name="connsiteY0" fmla="*/ 1210614 h 1210975"/>
                <a:gd name="connsiteX1" fmla="*/ 309093 w 904293"/>
                <a:gd name="connsiteY1" fmla="*/ 1159098 h 1210975"/>
                <a:gd name="connsiteX2" fmla="*/ 296214 w 904293"/>
                <a:gd name="connsiteY2" fmla="*/ 1120462 h 1210975"/>
                <a:gd name="connsiteX3" fmla="*/ 128789 w 904293"/>
                <a:gd name="connsiteY3" fmla="*/ 1133341 h 1210975"/>
                <a:gd name="connsiteX4" fmla="*/ 51515 w 904293"/>
                <a:gd name="connsiteY4" fmla="*/ 1133341 h 1210975"/>
                <a:gd name="connsiteX5" fmla="*/ 38637 w 904293"/>
                <a:gd name="connsiteY5" fmla="*/ 1094704 h 1210975"/>
                <a:gd name="connsiteX6" fmla="*/ 25758 w 904293"/>
                <a:gd name="connsiteY6" fmla="*/ 991673 h 1210975"/>
                <a:gd name="connsiteX7" fmla="*/ 0 w 904293"/>
                <a:gd name="connsiteY7" fmla="*/ 772732 h 1210975"/>
                <a:gd name="connsiteX8" fmla="*/ 12879 w 904293"/>
                <a:gd name="connsiteY8" fmla="*/ 695459 h 1210975"/>
                <a:gd name="connsiteX9" fmla="*/ 51515 w 904293"/>
                <a:gd name="connsiteY9" fmla="*/ 669701 h 1210975"/>
                <a:gd name="connsiteX10" fmla="*/ 115910 w 904293"/>
                <a:gd name="connsiteY10" fmla="*/ 618186 h 1210975"/>
                <a:gd name="connsiteX11" fmla="*/ 167425 w 904293"/>
                <a:gd name="connsiteY11" fmla="*/ 540913 h 1210975"/>
                <a:gd name="connsiteX12" fmla="*/ 193183 w 904293"/>
                <a:gd name="connsiteY12" fmla="*/ 502276 h 1210975"/>
                <a:gd name="connsiteX13" fmla="*/ 270456 w 904293"/>
                <a:gd name="connsiteY13" fmla="*/ 450760 h 1210975"/>
                <a:gd name="connsiteX14" fmla="*/ 309093 w 904293"/>
                <a:gd name="connsiteY14" fmla="*/ 425003 h 1210975"/>
                <a:gd name="connsiteX15" fmla="*/ 309093 w 904293"/>
                <a:gd name="connsiteY15" fmla="*/ 347729 h 1210975"/>
                <a:gd name="connsiteX16" fmla="*/ 270456 w 904293"/>
                <a:gd name="connsiteY16" fmla="*/ 334851 h 1210975"/>
                <a:gd name="connsiteX17" fmla="*/ 270456 w 904293"/>
                <a:gd name="connsiteY17" fmla="*/ 218941 h 1210975"/>
                <a:gd name="connsiteX18" fmla="*/ 347730 w 904293"/>
                <a:gd name="connsiteY18" fmla="*/ 193183 h 1210975"/>
                <a:gd name="connsiteX19" fmla="*/ 425003 w 904293"/>
                <a:gd name="connsiteY19" fmla="*/ 154546 h 1210975"/>
                <a:gd name="connsiteX20" fmla="*/ 528034 w 904293"/>
                <a:gd name="connsiteY20" fmla="*/ 64394 h 1210975"/>
                <a:gd name="connsiteX21" fmla="*/ 605307 w 904293"/>
                <a:gd name="connsiteY21" fmla="*/ 12879 h 1210975"/>
                <a:gd name="connsiteX22" fmla="*/ 643944 w 904293"/>
                <a:gd name="connsiteY22" fmla="*/ 0 h 1210975"/>
                <a:gd name="connsiteX23" fmla="*/ 721217 w 904293"/>
                <a:gd name="connsiteY23" fmla="*/ 12879 h 1210975"/>
                <a:gd name="connsiteX24" fmla="*/ 759854 w 904293"/>
                <a:gd name="connsiteY24" fmla="*/ 25758 h 1210975"/>
                <a:gd name="connsiteX25" fmla="*/ 772732 w 904293"/>
                <a:gd name="connsiteY25" fmla="*/ 64394 h 1210975"/>
                <a:gd name="connsiteX26" fmla="*/ 811369 w 904293"/>
                <a:gd name="connsiteY26" fmla="*/ 90152 h 1210975"/>
                <a:gd name="connsiteX27" fmla="*/ 824248 w 904293"/>
                <a:gd name="connsiteY27" fmla="*/ 128789 h 1210975"/>
                <a:gd name="connsiteX28" fmla="*/ 888642 w 904293"/>
                <a:gd name="connsiteY28" fmla="*/ 244698 h 1210975"/>
                <a:gd name="connsiteX29" fmla="*/ 862885 w 904293"/>
                <a:gd name="connsiteY29" fmla="*/ 321972 h 1210975"/>
                <a:gd name="connsiteX30" fmla="*/ 850006 w 904293"/>
                <a:gd name="connsiteY30" fmla="*/ 360608 h 1210975"/>
                <a:gd name="connsiteX31" fmla="*/ 862885 w 904293"/>
                <a:gd name="connsiteY31" fmla="*/ 412124 h 1210975"/>
                <a:gd name="connsiteX32" fmla="*/ 888642 w 904293"/>
                <a:gd name="connsiteY32" fmla="*/ 489397 h 1210975"/>
                <a:gd name="connsiteX33" fmla="*/ 901521 w 904293"/>
                <a:gd name="connsiteY33" fmla="*/ 643943 h 1210975"/>
                <a:gd name="connsiteX34" fmla="*/ 888642 w 904293"/>
                <a:gd name="connsiteY34" fmla="*/ 734096 h 1210975"/>
                <a:gd name="connsiteX35" fmla="*/ 759854 w 904293"/>
                <a:gd name="connsiteY35" fmla="*/ 746974 h 1210975"/>
                <a:gd name="connsiteX36" fmla="*/ 695459 w 904293"/>
                <a:gd name="connsiteY36" fmla="*/ 759853 h 1210975"/>
                <a:gd name="connsiteX37" fmla="*/ 528034 w 904293"/>
                <a:gd name="connsiteY37" fmla="*/ 772732 h 1210975"/>
                <a:gd name="connsiteX38" fmla="*/ 489397 w 904293"/>
                <a:gd name="connsiteY38" fmla="*/ 798490 h 1210975"/>
                <a:gd name="connsiteX39" fmla="*/ 476518 w 904293"/>
                <a:gd name="connsiteY39" fmla="*/ 837127 h 1210975"/>
                <a:gd name="connsiteX40" fmla="*/ 450761 w 904293"/>
                <a:gd name="connsiteY40" fmla="*/ 875763 h 1210975"/>
                <a:gd name="connsiteX41" fmla="*/ 437882 w 904293"/>
                <a:gd name="connsiteY41" fmla="*/ 953036 h 1210975"/>
                <a:gd name="connsiteX42" fmla="*/ 425003 w 904293"/>
                <a:gd name="connsiteY42" fmla="*/ 1004552 h 1210975"/>
                <a:gd name="connsiteX43" fmla="*/ 386366 w 904293"/>
                <a:gd name="connsiteY43" fmla="*/ 1133341 h 1210975"/>
                <a:gd name="connsiteX44" fmla="*/ 373487 w 904293"/>
                <a:gd name="connsiteY44" fmla="*/ 1210614 h 12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4293" h="1210975">
                  <a:moveTo>
                    <a:pt x="373487" y="1210614"/>
                  </a:moveTo>
                  <a:cubicBezTo>
                    <a:pt x="360608" y="1214907"/>
                    <a:pt x="326982" y="1179969"/>
                    <a:pt x="309093" y="1159098"/>
                  </a:cubicBezTo>
                  <a:cubicBezTo>
                    <a:pt x="300258" y="1148791"/>
                    <a:pt x="309653" y="1122382"/>
                    <a:pt x="296214" y="1120462"/>
                  </a:cubicBezTo>
                  <a:cubicBezTo>
                    <a:pt x="240803" y="1112546"/>
                    <a:pt x="184597" y="1129048"/>
                    <a:pt x="128789" y="1133341"/>
                  </a:cubicBezTo>
                  <a:cubicBezTo>
                    <a:pt x="103031" y="1141927"/>
                    <a:pt x="77273" y="1159099"/>
                    <a:pt x="51515" y="1133341"/>
                  </a:cubicBezTo>
                  <a:cubicBezTo>
                    <a:pt x="41916" y="1123742"/>
                    <a:pt x="42930" y="1107583"/>
                    <a:pt x="38637" y="1094704"/>
                  </a:cubicBezTo>
                  <a:cubicBezTo>
                    <a:pt x="34344" y="1060360"/>
                    <a:pt x="28892" y="1026142"/>
                    <a:pt x="25758" y="991673"/>
                  </a:cubicBezTo>
                  <a:cubicBezTo>
                    <a:pt x="6719" y="782251"/>
                    <a:pt x="33103" y="872041"/>
                    <a:pt x="0" y="772732"/>
                  </a:cubicBezTo>
                  <a:cubicBezTo>
                    <a:pt x="4293" y="746974"/>
                    <a:pt x="1201" y="718815"/>
                    <a:pt x="12879" y="695459"/>
                  </a:cubicBezTo>
                  <a:cubicBezTo>
                    <a:pt x="19801" y="681615"/>
                    <a:pt x="40570" y="680646"/>
                    <a:pt x="51515" y="669701"/>
                  </a:cubicBezTo>
                  <a:cubicBezTo>
                    <a:pt x="109768" y="611448"/>
                    <a:pt x="40693" y="643258"/>
                    <a:pt x="115910" y="618186"/>
                  </a:cubicBezTo>
                  <a:lnTo>
                    <a:pt x="167425" y="540913"/>
                  </a:lnTo>
                  <a:cubicBezTo>
                    <a:pt x="176011" y="528034"/>
                    <a:pt x="180304" y="510862"/>
                    <a:pt x="193183" y="502276"/>
                  </a:cubicBezTo>
                  <a:lnTo>
                    <a:pt x="270456" y="450760"/>
                  </a:lnTo>
                  <a:lnTo>
                    <a:pt x="309093" y="425003"/>
                  </a:lnTo>
                  <a:cubicBezTo>
                    <a:pt x="317679" y="399245"/>
                    <a:pt x="334851" y="373487"/>
                    <a:pt x="309093" y="347729"/>
                  </a:cubicBezTo>
                  <a:cubicBezTo>
                    <a:pt x="299494" y="338130"/>
                    <a:pt x="283335" y="339144"/>
                    <a:pt x="270456" y="334851"/>
                  </a:cubicBezTo>
                  <a:cubicBezTo>
                    <a:pt x="258530" y="299072"/>
                    <a:pt x="237629" y="256457"/>
                    <a:pt x="270456" y="218941"/>
                  </a:cubicBezTo>
                  <a:cubicBezTo>
                    <a:pt x="288335" y="198508"/>
                    <a:pt x="321972" y="201769"/>
                    <a:pt x="347730" y="193183"/>
                  </a:cubicBezTo>
                  <a:cubicBezTo>
                    <a:pt x="401049" y="175410"/>
                    <a:pt x="375072" y="187834"/>
                    <a:pt x="425003" y="154546"/>
                  </a:cubicBezTo>
                  <a:cubicBezTo>
                    <a:pt x="467933" y="90152"/>
                    <a:pt x="437882" y="124496"/>
                    <a:pt x="528034" y="64394"/>
                  </a:cubicBezTo>
                  <a:lnTo>
                    <a:pt x="605307" y="12879"/>
                  </a:lnTo>
                  <a:lnTo>
                    <a:pt x="643944" y="0"/>
                  </a:lnTo>
                  <a:cubicBezTo>
                    <a:pt x="669702" y="4293"/>
                    <a:pt x="695726" y="7214"/>
                    <a:pt x="721217" y="12879"/>
                  </a:cubicBezTo>
                  <a:cubicBezTo>
                    <a:pt x="734469" y="15824"/>
                    <a:pt x="750255" y="16159"/>
                    <a:pt x="759854" y="25758"/>
                  </a:cubicBezTo>
                  <a:cubicBezTo>
                    <a:pt x="769453" y="35357"/>
                    <a:pt x="764252" y="53794"/>
                    <a:pt x="772732" y="64394"/>
                  </a:cubicBezTo>
                  <a:cubicBezTo>
                    <a:pt x="782401" y="76481"/>
                    <a:pt x="798490" y="81566"/>
                    <a:pt x="811369" y="90152"/>
                  </a:cubicBezTo>
                  <a:cubicBezTo>
                    <a:pt x="815662" y="103031"/>
                    <a:pt x="817655" y="116922"/>
                    <a:pt x="824248" y="128789"/>
                  </a:cubicBezTo>
                  <a:cubicBezTo>
                    <a:pt x="898056" y="261644"/>
                    <a:pt x="859500" y="157273"/>
                    <a:pt x="888642" y="244698"/>
                  </a:cubicBezTo>
                  <a:lnTo>
                    <a:pt x="862885" y="321972"/>
                  </a:lnTo>
                  <a:lnTo>
                    <a:pt x="850006" y="360608"/>
                  </a:lnTo>
                  <a:cubicBezTo>
                    <a:pt x="854299" y="377780"/>
                    <a:pt x="857799" y="395170"/>
                    <a:pt x="862885" y="412124"/>
                  </a:cubicBezTo>
                  <a:cubicBezTo>
                    <a:pt x="870687" y="438130"/>
                    <a:pt x="888642" y="489397"/>
                    <a:pt x="888642" y="489397"/>
                  </a:cubicBezTo>
                  <a:cubicBezTo>
                    <a:pt x="892935" y="540912"/>
                    <a:pt x="901521" y="592249"/>
                    <a:pt x="901521" y="643943"/>
                  </a:cubicBezTo>
                  <a:cubicBezTo>
                    <a:pt x="901521" y="674299"/>
                    <a:pt x="913192" y="716241"/>
                    <a:pt x="888642" y="734096"/>
                  </a:cubicBezTo>
                  <a:cubicBezTo>
                    <a:pt x="853750" y="759472"/>
                    <a:pt x="802783" y="742681"/>
                    <a:pt x="759854" y="746974"/>
                  </a:cubicBezTo>
                  <a:cubicBezTo>
                    <a:pt x="738389" y="751267"/>
                    <a:pt x="717215" y="757436"/>
                    <a:pt x="695459" y="759853"/>
                  </a:cubicBezTo>
                  <a:cubicBezTo>
                    <a:pt x="639828" y="766034"/>
                    <a:pt x="583048" y="762417"/>
                    <a:pt x="528034" y="772732"/>
                  </a:cubicBezTo>
                  <a:cubicBezTo>
                    <a:pt x="512820" y="775585"/>
                    <a:pt x="502276" y="789904"/>
                    <a:pt x="489397" y="798490"/>
                  </a:cubicBezTo>
                  <a:cubicBezTo>
                    <a:pt x="485104" y="811369"/>
                    <a:pt x="482589" y="824985"/>
                    <a:pt x="476518" y="837127"/>
                  </a:cubicBezTo>
                  <a:cubicBezTo>
                    <a:pt x="469596" y="850971"/>
                    <a:pt x="455656" y="861079"/>
                    <a:pt x="450761" y="875763"/>
                  </a:cubicBezTo>
                  <a:cubicBezTo>
                    <a:pt x="442503" y="900536"/>
                    <a:pt x="443003" y="927430"/>
                    <a:pt x="437882" y="953036"/>
                  </a:cubicBezTo>
                  <a:cubicBezTo>
                    <a:pt x="434411" y="970393"/>
                    <a:pt x="430089" y="987598"/>
                    <a:pt x="425003" y="1004552"/>
                  </a:cubicBezTo>
                  <a:cubicBezTo>
                    <a:pt x="416999" y="1031233"/>
                    <a:pt x="390607" y="1099414"/>
                    <a:pt x="386366" y="1133341"/>
                  </a:cubicBezTo>
                  <a:cubicBezTo>
                    <a:pt x="384236" y="1150380"/>
                    <a:pt x="386366" y="1206321"/>
                    <a:pt x="373487" y="1210614"/>
                  </a:cubicBezTo>
                  <a:close/>
                </a:path>
              </a:pathLst>
            </a:custGeom>
            <a:solidFill>
              <a:srgbClr val="4F81BD">
                <a:alpha val="4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รูปแบบอิสระ 38"/>
            <p:cNvSpPr/>
            <p:nvPr/>
          </p:nvSpPr>
          <p:spPr>
            <a:xfrm>
              <a:off x="3929462" y="3410659"/>
              <a:ext cx="2060419" cy="993778"/>
            </a:xfrm>
            <a:custGeom>
              <a:avLst/>
              <a:gdLst>
                <a:gd name="connsiteX0" fmla="*/ 1970467 w 2060931"/>
                <a:gd name="connsiteY0" fmla="*/ 967795 h 993553"/>
                <a:gd name="connsiteX1" fmla="*/ 2060619 w 2060931"/>
                <a:gd name="connsiteY1" fmla="*/ 890522 h 993553"/>
                <a:gd name="connsiteX2" fmla="*/ 1983346 w 2060931"/>
                <a:gd name="connsiteY2" fmla="*/ 851885 h 993553"/>
                <a:gd name="connsiteX3" fmla="*/ 1957588 w 2060931"/>
                <a:gd name="connsiteY3" fmla="*/ 813248 h 993553"/>
                <a:gd name="connsiteX4" fmla="*/ 1957588 w 2060931"/>
                <a:gd name="connsiteY4" fmla="*/ 645823 h 993553"/>
                <a:gd name="connsiteX5" fmla="*/ 1970467 w 2060931"/>
                <a:gd name="connsiteY5" fmla="*/ 607186 h 993553"/>
                <a:gd name="connsiteX6" fmla="*/ 1957588 w 2060931"/>
                <a:gd name="connsiteY6" fmla="*/ 568550 h 993553"/>
                <a:gd name="connsiteX7" fmla="*/ 1880315 w 2060931"/>
                <a:gd name="connsiteY7" fmla="*/ 529913 h 993553"/>
                <a:gd name="connsiteX8" fmla="*/ 1867436 w 2060931"/>
                <a:gd name="connsiteY8" fmla="*/ 491277 h 993553"/>
                <a:gd name="connsiteX9" fmla="*/ 1815921 w 2060931"/>
                <a:gd name="connsiteY9" fmla="*/ 414003 h 993553"/>
                <a:gd name="connsiteX10" fmla="*/ 1777284 w 2060931"/>
                <a:gd name="connsiteY10" fmla="*/ 298093 h 993553"/>
                <a:gd name="connsiteX11" fmla="*/ 1738647 w 2060931"/>
                <a:gd name="connsiteY11" fmla="*/ 272336 h 993553"/>
                <a:gd name="connsiteX12" fmla="*/ 1725769 w 2060931"/>
                <a:gd name="connsiteY12" fmla="*/ 220820 h 993553"/>
                <a:gd name="connsiteX13" fmla="*/ 1687132 w 2060931"/>
                <a:gd name="connsiteY13" fmla="*/ 79153 h 993553"/>
                <a:gd name="connsiteX14" fmla="*/ 1648495 w 2060931"/>
                <a:gd name="connsiteY14" fmla="*/ 66274 h 993553"/>
                <a:gd name="connsiteX15" fmla="*/ 1609859 w 2060931"/>
                <a:gd name="connsiteY15" fmla="*/ 40516 h 993553"/>
                <a:gd name="connsiteX16" fmla="*/ 1455312 w 2060931"/>
                <a:gd name="connsiteY16" fmla="*/ 14758 h 993553"/>
                <a:gd name="connsiteX17" fmla="*/ 1326524 w 2060931"/>
                <a:gd name="connsiteY17" fmla="*/ 14758 h 993553"/>
                <a:gd name="connsiteX18" fmla="*/ 1223493 w 2060931"/>
                <a:gd name="connsiteY18" fmla="*/ 40516 h 993553"/>
                <a:gd name="connsiteX19" fmla="*/ 746974 w 2060931"/>
                <a:gd name="connsiteY19" fmla="*/ 27637 h 993553"/>
                <a:gd name="connsiteX20" fmla="*/ 592428 w 2060931"/>
                <a:gd name="connsiteY20" fmla="*/ 27637 h 993553"/>
                <a:gd name="connsiteX21" fmla="*/ 515155 w 2060931"/>
                <a:gd name="connsiteY21" fmla="*/ 79153 h 993553"/>
                <a:gd name="connsiteX22" fmla="*/ 463639 w 2060931"/>
                <a:gd name="connsiteY22" fmla="*/ 92032 h 993553"/>
                <a:gd name="connsiteX23" fmla="*/ 425002 w 2060931"/>
                <a:gd name="connsiteY23" fmla="*/ 104910 h 993553"/>
                <a:gd name="connsiteX24" fmla="*/ 347729 w 2060931"/>
                <a:gd name="connsiteY24" fmla="*/ 117789 h 993553"/>
                <a:gd name="connsiteX25" fmla="*/ 257577 w 2060931"/>
                <a:gd name="connsiteY25" fmla="*/ 143547 h 993553"/>
                <a:gd name="connsiteX26" fmla="*/ 180304 w 2060931"/>
                <a:gd name="connsiteY26" fmla="*/ 156426 h 993553"/>
                <a:gd name="connsiteX27" fmla="*/ 154546 w 2060931"/>
                <a:gd name="connsiteY27" fmla="*/ 195063 h 993553"/>
                <a:gd name="connsiteX28" fmla="*/ 103031 w 2060931"/>
                <a:gd name="connsiteY28" fmla="*/ 207941 h 993553"/>
                <a:gd name="connsiteX29" fmla="*/ 0 w 2060931"/>
                <a:gd name="connsiteY29" fmla="*/ 233699 h 993553"/>
                <a:gd name="connsiteX30" fmla="*/ 12878 w 2060931"/>
                <a:gd name="connsiteY30" fmla="*/ 310972 h 993553"/>
                <a:gd name="connsiteX31" fmla="*/ 25757 w 2060931"/>
                <a:gd name="connsiteY31" fmla="*/ 349609 h 993553"/>
                <a:gd name="connsiteX32" fmla="*/ 103031 w 2060931"/>
                <a:gd name="connsiteY32" fmla="*/ 401124 h 993553"/>
                <a:gd name="connsiteX33" fmla="*/ 206062 w 2060931"/>
                <a:gd name="connsiteY33" fmla="*/ 439761 h 993553"/>
                <a:gd name="connsiteX34" fmla="*/ 231819 w 2060931"/>
                <a:gd name="connsiteY34" fmla="*/ 517034 h 993553"/>
                <a:gd name="connsiteX35" fmla="*/ 257577 w 2060931"/>
                <a:gd name="connsiteY35" fmla="*/ 555671 h 993553"/>
                <a:gd name="connsiteX36" fmla="*/ 296214 w 2060931"/>
                <a:gd name="connsiteY36" fmla="*/ 632944 h 993553"/>
                <a:gd name="connsiteX37" fmla="*/ 386366 w 2060931"/>
                <a:gd name="connsiteY37" fmla="*/ 723096 h 993553"/>
                <a:gd name="connsiteX38" fmla="*/ 463639 w 2060931"/>
                <a:gd name="connsiteY38" fmla="*/ 748854 h 993553"/>
                <a:gd name="connsiteX39" fmla="*/ 502276 w 2060931"/>
                <a:gd name="connsiteY39" fmla="*/ 761733 h 993553"/>
                <a:gd name="connsiteX40" fmla="*/ 566670 w 2060931"/>
                <a:gd name="connsiteY40" fmla="*/ 813248 h 993553"/>
                <a:gd name="connsiteX41" fmla="*/ 592428 w 2060931"/>
                <a:gd name="connsiteY41" fmla="*/ 851885 h 993553"/>
                <a:gd name="connsiteX42" fmla="*/ 631064 w 2060931"/>
                <a:gd name="connsiteY42" fmla="*/ 864764 h 993553"/>
                <a:gd name="connsiteX43" fmla="*/ 734095 w 2060931"/>
                <a:gd name="connsiteY43" fmla="*/ 877643 h 993553"/>
                <a:gd name="connsiteX44" fmla="*/ 1120462 w 2060931"/>
                <a:gd name="connsiteY44" fmla="*/ 851885 h 993553"/>
                <a:gd name="connsiteX45" fmla="*/ 1197735 w 2060931"/>
                <a:gd name="connsiteY45" fmla="*/ 826127 h 993553"/>
                <a:gd name="connsiteX46" fmla="*/ 1236371 w 2060931"/>
                <a:gd name="connsiteY46" fmla="*/ 813248 h 993553"/>
                <a:gd name="connsiteX47" fmla="*/ 1300766 w 2060931"/>
                <a:gd name="connsiteY47" fmla="*/ 826127 h 993553"/>
                <a:gd name="connsiteX48" fmla="*/ 1442433 w 2060931"/>
                <a:gd name="connsiteY48" fmla="*/ 864764 h 993553"/>
                <a:gd name="connsiteX49" fmla="*/ 1468191 w 2060931"/>
                <a:gd name="connsiteY49" fmla="*/ 903401 h 993553"/>
                <a:gd name="connsiteX50" fmla="*/ 1584101 w 2060931"/>
                <a:gd name="connsiteY50" fmla="*/ 967795 h 993553"/>
                <a:gd name="connsiteX51" fmla="*/ 1622738 w 2060931"/>
                <a:gd name="connsiteY51" fmla="*/ 993553 h 993553"/>
                <a:gd name="connsiteX52" fmla="*/ 1944709 w 2060931"/>
                <a:gd name="connsiteY52" fmla="*/ 980674 h 993553"/>
                <a:gd name="connsiteX53" fmla="*/ 2047740 w 2060931"/>
                <a:gd name="connsiteY53" fmla="*/ 942037 h 9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60931" h="993553">
                  <a:moveTo>
                    <a:pt x="1970467" y="967795"/>
                  </a:moveTo>
                  <a:cubicBezTo>
                    <a:pt x="1973718" y="965844"/>
                    <a:pt x="2066990" y="922378"/>
                    <a:pt x="2060619" y="890522"/>
                  </a:cubicBezTo>
                  <a:cubicBezTo>
                    <a:pt x="2057052" y="872688"/>
                    <a:pt x="1996002" y="856104"/>
                    <a:pt x="1983346" y="851885"/>
                  </a:cubicBezTo>
                  <a:cubicBezTo>
                    <a:pt x="1974760" y="839006"/>
                    <a:pt x="1963023" y="827741"/>
                    <a:pt x="1957588" y="813248"/>
                  </a:cubicBezTo>
                  <a:cubicBezTo>
                    <a:pt x="1935321" y="753871"/>
                    <a:pt x="1946105" y="708981"/>
                    <a:pt x="1957588" y="645823"/>
                  </a:cubicBezTo>
                  <a:cubicBezTo>
                    <a:pt x="1960017" y="632466"/>
                    <a:pt x="1966174" y="620065"/>
                    <a:pt x="1970467" y="607186"/>
                  </a:cubicBezTo>
                  <a:cubicBezTo>
                    <a:pt x="1966174" y="594307"/>
                    <a:pt x="1966068" y="579151"/>
                    <a:pt x="1957588" y="568550"/>
                  </a:cubicBezTo>
                  <a:cubicBezTo>
                    <a:pt x="1939430" y="545853"/>
                    <a:pt x="1905768" y="538397"/>
                    <a:pt x="1880315" y="529913"/>
                  </a:cubicBezTo>
                  <a:cubicBezTo>
                    <a:pt x="1876022" y="517034"/>
                    <a:pt x="1874029" y="503144"/>
                    <a:pt x="1867436" y="491277"/>
                  </a:cubicBezTo>
                  <a:cubicBezTo>
                    <a:pt x="1852402" y="464216"/>
                    <a:pt x="1815921" y="414003"/>
                    <a:pt x="1815921" y="414003"/>
                  </a:cubicBezTo>
                  <a:cubicBezTo>
                    <a:pt x="1807287" y="362198"/>
                    <a:pt x="1813502" y="334311"/>
                    <a:pt x="1777284" y="298093"/>
                  </a:cubicBezTo>
                  <a:cubicBezTo>
                    <a:pt x="1766339" y="287148"/>
                    <a:pt x="1751526" y="280922"/>
                    <a:pt x="1738647" y="272336"/>
                  </a:cubicBezTo>
                  <a:cubicBezTo>
                    <a:pt x="1734354" y="255164"/>
                    <a:pt x="1728679" y="238280"/>
                    <a:pt x="1725769" y="220820"/>
                  </a:cubicBezTo>
                  <a:cubicBezTo>
                    <a:pt x="1718811" y="179070"/>
                    <a:pt x="1728583" y="112313"/>
                    <a:pt x="1687132" y="79153"/>
                  </a:cubicBezTo>
                  <a:cubicBezTo>
                    <a:pt x="1676531" y="70672"/>
                    <a:pt x="1661374" y="70567"/>
                    <a:pt x="1648495" y="66274"/>
                  </a:cubicBezTo>
                  <a:cubicBezTo>
                    <a:pt x="1635616" y="57688"/>
                    <a:pt x="1624086" y="46613"/>
                    <a:pt x="1609859" y="40516"/>
                  </a:cubicBezTo>
                  <a:cubicBezTo>
                    <a:pt x="1574821" y="25500"/>
                    <a:pt x="1478029" y="17598"/>
                    <a:pt x="1455312" y="14758"/>
                  </a:cubicBezTo>
                  <a:cubicBezTo>
                    <a:pt x="1392842" y="-6066"/>
                    <a:pt x="1419016" y="-3741"/>
                    <a:pt x="1326524" y="14758"/>
                  </a:cubicBezTo>
                  <a:cubicBezTo>
                    <a:pt x="1291811" y="21701"/>
                    <a:pt x="1223493" y="40516"/>
                    <a:pt x="1223493" y="40516"/>
                  </a:cubicBezTo>
                  <a:cubicBezTo>
                    <a:pt x="1064653" y="36223"/>
                    <a:pt x="905692" y="35195"/>
                    <a:pt x="746974" y="27637"/>
                  </a:cubicBezTo>
                  <a:cubicBezTo>
                    <a:pt x="577485" y="19566"/>
                    <a:pt x="808712" y="-3261"/>
                    <a:pt x="592428" y="27637"/>
                  </a:cubicBezTo>
                  <a:cubicBezTo>
                    <a:pt x="566670" y="44809"/>
                    <a:pt x="545188" y="71645"/>
                    <a:pt x="515155" y="79153"/>
                  </a:cubicBezTo>
                  <a:cubicBezTo>
                    <a:pt x="497983" y="83446"/>
                    <a:pt x="480658" y="87169"/>
                    <a:pt x="463639" y="92032"/>
                  </a:cubicBezTo>
                  <a:cubicBezTo>
                    <a:pt x="450586" y="95761"/>
                    <a:pt x="438254" y="101965"/>
                    <a:pt x="425002" y="104910"/>
                  </a:cubicBezTo>
                  <a:cubicBezTo>
                    <a:pt x="399511" y="110575"/>
                    <a:pt x="373487" y="113496"/>
                    <a:pt x="347729" y="117789"/>
                  </a:cubicBezTo>
                  <a:cubicBezTo>
                    <a:pt x="310903" y="130065"/>
                    <a:pt x="298008" y="135461"/>
                    <a:pt x="257577" y="143547"/>
                  </a:cubicBezTo>
                  <a:cubicBezTo>
                    <a:pt x="231971" y="148668"/>
                    <a:pt x="206062" y="152133"/>
                    <a:pt x="180304" y="156426"/>
                  </a:cubicBezTo>
                  <a:cubicBezTo>
                    <a:pt x="171718" y="169305"/>
                    <a:pt x="167425" y="186477"/>
                    <a:pt x="154546" y="195063"/>
                  </a:cubicBezTo>
                  <a:cubicBezTo>
                    <a:pt x="139819" y="204881"/>
                    <a:pt x="120050" y="203079"/>
                    <a:pt x="103031" y="207941"/>
                  </a:cubicBezTo>
                  <a:cubicBezTo>
                    <a:pt x="10616" y="234345"/>
                    <a:pt x="130935" y="207512"/>
                    <a:pt x="0" y="233699"/>
                  </a:cubicBezTo>
                  <a:cubicBezTo>
                    <a:pt x="4293" y="259457"/>
                    <a:pt x="7213" y="285481"/>
                    <a:pt x="12878" y="310972"/>
                  </a:cubicBezTo>
                  <a:cubicBezTo>
                    <a:pt x="15823" y="324224"/>
                    <a:pt x="16158" y="340010"/>
                    <a:pt x="25757" y="349609"/>
                  </a:cubicBezTo>
                  <a:cubicBezTo>
                    <a:pt x="47647" y="371499"/>
                    <a:pt x="77273" y="383952"/>
                    <a:pt x="103031" y="401124"/>
                  </a:cubicBezTo>
                  <a:cubicBezTo>
                    <a:pt x="159883" y="439025"/>
                    <a:pt x="126486" y="423846"/>
                    <a:pt x="206062" y="439761"/>
                  </a:cubicBezTo>
                  <a:cubicBezTo>
                    <a:pt x="214648" y="465519"/>
                    <a:pt x="216758" y="494443"/>
                    <a:pt x="231819" y="517034"/>
                  </a:cubicBezTo>
                  <a:cubicBezTo>
                    <a:pt x="240405" y="529913"/>
                    <a:pt x="250655" y="541826"/>
                    <a:pt x="257577" y="555671"/>
                  </a:cubicBezTo>
                  <a:cubicBezTo>
                    <a:pt x="310895" y="662308"/>
                    <a:pt x="222399" y="522224"/>
                    <a:pt x="296214" y="632944"/>
                  </a:cubicBezTo>
                  <a:cubicBezTo>
                    <a:pt x="314027" y="686384"/>
                    <a:pt x="308868" y="697263"/>
                    <a:pt x="386366" y="723096"/>
                  </a:cubicBezTo>
                  <a:lnTo>
                    <a:pt x="463639" y="748854"/>
                  </a:lnTo>
                  <a:lnTo>
                    <a:pt x="502276" y="761733"/>
                  </a:lnTo>
                  <a:cubicBezTo>
                    <a:pt x="576090" y="872458"/>
                    <a:pt x="477804" y="742157"/>
                    <a:pt x="566670" y="813248"/>
                  </a:cubicBezTo>
                  <a:cubicBezTo>
                    <a:pt x="578757" y="822917"/>
                    <a:pt x="580341" y="842215"/>
                    <a:pt x="592428" y="851885"/>
                  </a:cubicBezTo>
                  <a:cubicBezTo>
                    <a:pt x="603028" y="860366"/>
                    <a:pt x="617708" y="862336"/>
                    <a:pt x="631064" y="864764"/>
                  </a:cubicBezTo>
                  <a:cubicBezTo>
                    <a:pt x="665117" y="870955"/>
                    <a:pt x="699751" y="873350"/>
                    <a:pt x="734095" y="877643"/>
                  </a:cubicBezTo>
                  <a:lnTo>
                    <a:pt x="1120462" y="851885"/>
                  </a:lnTo>
                  <a:cubicBezTo>
                    <a:pt x="1147313" y="847857"/>
                    <a:pt x="1171977" y="834713"/>
                    <a:pt x="1197735" y="826127"/>
                  </a:cubicBezTo>
                  <a:lnTo>
                    <a:pt x="1236371" y="813248"/>
                  </a:lnTo>
                  <a:cubicBezTo>
                    <a:pt x="1257836" y="817541"/>
                    <a:pt x="1279647" y="820367"/>
                    <a:pt x="1300766" y="826127"/>
                  </a:cubicBezTo>
                  <a:cubicBezTo>
                    <a:pt x="1480509" y="875148"/>
                    <a:pt x="1285544" y="833386"/>
                    <a:pt x="1442433" y="864764"/>
                  </a:cubicBezTo>
                  <a:cubicBezTo>
                    <a:pt x="1451019" y="877643"/>
                    <a:pt x="1456542" y="893208"/>
                    <a:pt x="1468191" y="903401"/>
                  </a:cubicBezTo>
                  <a:cubicBezTo>
                    <a:pt x="1576476" y="998150"/>
                    <a:pt x="1507450" y="929469"/>
                    <a:pt x="1584101" y="967795"/>
                  </a:cubicBezTo>
                  <a:cubicBezTo>
                    <a:pt x="1597946" y="974717"/>
                    <a:pt x="1609859" y="984967"/>
                    <a:pt x="1622738" y="993553"/>
                  </a:cubicBezTo>
                  <a:cubicBezTo>
                    <a:pt x="1730062" y="989260"/>
                    <a:pt x="1837799" y="991020"/>
                    <a:pt x="1944709" y="980674"/>
                  </a:cubicBezTo>
                  <a:cubicBezTo>
                    <a:pt x="1980415" y="977218"/>
                    <a:pt x="2015614" y="958101"/>
                    <a:pt x="2047740" y="942037"/>
                  </a:cubicBezTo>
                </a:path>
              </a:pathLst>
            </a:custGeom>
            <a:solidFill>
              <a:srgbClr val="FAC09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รูปแบบอิสระ 39"/>
            <p:cNvSpPr/>
            <p:nvPr/>
          </p:nvSpPr>
          <p:spPr>
            <a:xfrm>
              <a:off x="3334195" y="2613731"/>
              <a:ext cx="1522296" cy="966790"/>
            </a:xfrm>
            <a:custGeom>
              <a:avLst/>
              <a:gdLst>
                <a:gd name="connsiteX0" fmla="*/ 838166 w 1521209"/>
                <a:gd name="connsiteY0" fmla="*/ 927279 h 965916"/>
                <a:gd name="connsiteX1" fmla="*/ 902560 w 1521209"/>
                <a:gd name="connsiteY1" fmla="*/ 914400 h 965916"/>
                <a:gd name="connsiteX2" fmla="*/ 941197 w 1521209"/>
                <a:gd name="connsiteY2" fmla="*/ 888643 h 965916"/>
                <a:gd name="connsiteX3" fmla="*/ 1108622 w 1521209"/>
                <a:gd name="connsiteY3" fmla="*/ 875764 h 965916"/>
                <a:gd name="connsiteX4" fmla="*/ 1250290 w 1521209"/>
                <a:gd name="connsiteY4" fmla="*/ 850006 h 965916"/>
                <a:gd name="connsiteX5" fmla="*/ 1301805 w 1521209"/>
                <a:gd name="connsiteY5" fmla="*/ 837127 h 965916"/>
                <a:gd name="connsiteX6" fmla="*/ 1379079 w 1521209"/>
                <a:gd name="connsiteY6" fmla="*/ 811369 h 965916"/>
                <a:gd name="connsiteX7" fmla="*/ 1494988 w 1521209"/>
                <a:gd name="connsiteY7" fmla="*/ 798490 h 965916"/>
                <a:gd name="connsiteX8" fmla="*/ 1520746 w 1521209"/>
                <a:gd name="connsiteY8" fmla="*/ 721217 h 965916"/>
                <a:gd name="connsiteX9" fmla="*/ 1507867 w 1521209"/>
                <a:gd name="connsiteY9" fmla="*/ 631065 h 965916"/>
                <a:gd name="connsiteX10" fmla="*/ 1456352 w 1521209"/>
                <a:gd name="connsiteY10" fmla="*/ 553792 h 965916"/>
                <a:gd name="connsiteX11" fmla="*/ 1379079 w 1521209"/>
                <a:gd name="connsiteY11" fmla="*/ 528034 h 965916"/>
                <a:gd name="connsiteX12" fmla="*/ 1160138 w 1521209"/>
                <a:gd name="connsiteY12" fmla="*/ 502276 h 965916"/>
                <a:gd name="connsiteX13" fmla="*/ 1069986 w 1521209"/>
                <a:gd name="connsiteY13" fmla="*/ 412124 h 965916"/>
                <a:gd name="connsiteX14" fmla="*/ 1044228 w 1521209"/>
                <a:gd name="connsiteY14" fmla="*/ 373488 h 965916"/>
                <a:gd name="connsiteX15" fmla="*/ 1018470 w 1521209"/>
                <a:gd name="connsiteY15" fmla="*/ 244699 h 965916"/>
                <a:gd name="connsiteX16" fmla="*/ 979834 w 1521209"/>
                <a:gd name="connsiteY16" fmla="*/ 167426 h 965916"/>
                <a:gd name="connsiteX17" fmla="*/ 966955 w 1521209"/>
                <a:gd name="connsiteY17" fmla="*/ 128789 h 965916"/>
                <a:gd name="connsiteX18" fmla="*/ 915439 w 1521209"/>
                <a:gd name="connsiteY18" fmla="*/ 103031 h 965916"/>
                <a:gd name="connsiteX19" fmla="*/ 876803 w 1521209"/>
                <a:gd name="connsiteY19" fmla="*/ 77274 h 965916"/>
                <a:gd name="connsiteX20" fmla="*/ 799529 w 1521209"/>
                <a:gd name="connsiteY20" fmla="*/ 51516 h 965916"/>
                <a:gd name="connsiteX21" fmla="*/ 722256 w 1521209"/>
                <a:gd name="connsiteY21" fmla="*/ 25758 h 965916"/>
                <a:gd name="connsiteX22" fmla="*/ 619225 w 1521209"/>
                <a:gd name="connsiteY22" fmla="*/ 0 h 965916"/>
                <a:gd name="connsiteX23" fmla="*/ 503315 w 1521209"/>
                <a:gd name="connsiteY23" fmla="*/ 12879 h 965916"/>
                <a:gd name="connsiteX24" fmla="*/ 361648 w 1521209"/>
                <a:gd name="connsiteY24" fmla="*/ 64395 h 965916"/>
                <a:gd name="connsiteX25" fmla="*/ 310132 w 1521209"/>
                <a:gd name="connsiteY25" fmla="*/ 77274 h 965916"/>
                <a:gd name="connsiteX26" fmla="*/ 271496 w 1521209"/>
                <a:gd name="connsiteY26" fmla="*/ 90152 h 965916"/>
                <a:gd name="connsiteX27" fmla="*/ 194222 w 1521209"/>
                <a:gd name="connsiteY27" fmla="*/ 141668 h 965916"/>
                <a:gd name="connsiteX28" fmla="*/ 168465 w 1521209"/>
                <a:gd name="connsiteY28" fmla="*/ 180304 h 965916"/>
                <a:gd name="connsiteX29" fmla="*/ 52555 w 1521209"/>
                <a:gd name="connsiteY29" fmla="*/ 244699 h 965916"/>
                <a:gd name="connsiteX30" fmla="*/ 26797 w 1521209"/>
                <a:gd name="connsiteY30" fmla="*/ 283335 h 965916"/>
                <a:gd name="connsiteX31" fmla="*/ 1039 w 1521209"/>
                <a:gd name="connsiteY31" fmla="*/ 437882 h 965916"/>
                <a:gd name="connsiteX32" fmla="*/ 13918 w 1521209"/>
                <a:gd name="connsiteY32" fmla="*/ 618186 h 965916"/>
                <a:gd name="connsiteX33" fmla="*/ 155586 w 1521209"/>
                <a:gd name="connsiteY33" fmla="*/ 656823 h 965916"/>
                <a:gd name="connsiteX34" fmla="*/ 232859 w 1521209"/>
                <a:gd name="connsiteY34" fmla="*/ 682581 h 965916"/>
                <a:gd name="connsiteX35" fmla="*/ 271496 w 1521209"/>
                <a:gd name="connsiteY35" fmla="*/ 695459 h 965916"/>
                <a:gd name="connsiteX36" fmla="*/ 335890 w 1521209"/>
                <a:gd name="connsiteY36" fmla="*/ 708338 h 965916"/>
                <a:gd name="connsiteX37" fmla="*/ 413163 w 1521209"/>
                <a:gd name="connsiteY37" fmla="*/ 734096 h 965916"/>
                <a:gd name="connsiteX38" fmla="*/ 451800 w 1521209"/>
                <a:gd name="connsiteY38" fmla="*/ 746975 h 965916"/>
                <a:gd name="connsiteX39" fmla="*/ 516194 w 1521209"/>
                <a:gd name="connsiteY39" fmla="*/ 759854 h 965916"/>
                <a:gd name="connsiteX40" fmla="*/ 529073 w 1521209"/>
                <a:gd name="connsiteY40" fmla="*/ 798490 h 965916"/>
                <a:gd name="connsiteX41" fmla="*/ 541952 w 1521209"/>
                <a:gd name="connsiteY41" fmla="*/ 914400 h 965916"/>
                <a:gd name="connsiteX42" fmla="*/ 567710 w 1521209"/>
                <a:gd name="connsiteY42" fmla="*/ 953037 h 965916"/>
                <a:gd name="connsiteX43" fmla="*/ 773772 w 1521209"/>
                <a:gd name="connsiteY43" fmla="*/ 953037 h 965916"/>
                <a:gd name="connsiteX44" fmla="*/ 889681 w 1521209"/>
                <a:gd name="connsiteY44" fmla="*/ 965916 h 96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21209" h="965916">
                  <a:moveTo>
                    <a:pt x="838166" y="927279"/>
                  </a:moveTo>
                  <a:cubicBezTo>
                    <a:pt x="859631" y="922986"/>
                    <a:pt x="882064" y="922086"/>
                    <a:pt x="902560" y="914400"/>
                  </a:cubicBezTo>
                  <a:cubicBezTo>
                    <a:pt x="917053" y="908965"/>
                    <a:pt x="925984" y="891495"/>
                    <a:pt x="941197" y="888643"/>
                  </a:cubicBezTo>
                  <a:cubicBezTo>
                    <a:pt x="996212" y="878328"/>
                    <a:pt x="1052814" y="880057"/>
                    <a:pt x="1108622" y="875764"/>
                  </a:cubicBezTo>
                  <a:cubicBezTo>
                    <a:pt x="1225467" y="846553"/>
                    <a:pt x="1081083" y="880771"/>
                    <a:pt x="1250290" y="850006"/>
                  </a:cubicBezTo>
                  <a:cubicBezTo>
                    <a:pt x="1267705" y="846840"/>
                    <a:pt x="1284851" y="842213"/>
                    <a:pt x="1301805" y="837127"/>
                  </a:cubicBezTo>
                  <a:cubicBezTo>
                    <a:pt x="1327811" y="829325"/>
                    <a:pt x="1352094" y="814367"/>
                    <a:pt x="1379079" y="811369"/>
                  </a:cubicBezTo>
                  <a:lnTo>
                    <a:pt x="1494988" y="798490"/>
                  </a:lnTo>
                  <a:cubicBezTo>
                    <a:pt x="1503574" y="772732"/>
                    <a:pt x="1524586" y="748095"/>
                    <a:pt x="1520746" y="721217"/>
                  </a:cubicBezTo>
                  <a:cubicBezTo>
                    <a:pt x="1516453" y="691166"/>
                    <a:pt x="1518764" y="659397"/>
                    <a:pt x="1507867" y="631065"/>
                  </a:cubicBezTo>
                  <a:cubicBezTo>
                    <a:pt x="1496754" y="602172"/>
                    <a:pt x="1485720" y="563582"/>
                    <a:pt x="1456352" y="553792"/>
                  </a:cubicBezTo>
                  <a:lnTo>
                    <a:pt x="1379079" y="528034"/>
                  </a:lnTo>
                  <a:cubicBezTo>
                    <a:pt x="1283281" y="496101"/>
                    <a:pt x="1353978" y="516122"/>
                    <a:pt x="1160138" y="502276"/>
                  </a:cubicBezTo>
                  <a:cubicBezTo>
                    <a:pt x="1092132" y="479607"/>
                    <a:pt x="1129032" y="500693"/>
                    <a:pt x="1069986" y="412124"/>
                  </a:cubicBezTo>
                  <a:lnTo>
                    <a:pt x="1044228" y="373488"/>
                  </a:lnTo>
                  <a:cubicBezTo>
                    <a:pt x="1015131" y="286198"/>
                    <a:pt x="1048068" y="392687"/>
                    <a:pt x="1018470" y="244699"/>
                  </a:cubicBezTo>
                  <a:cubicBezTo>
                    <a:pt x="1007679" y="190746"/>
                    <a:pt x="1005160" y="218078"/>
                    <a:pt x="979834" y="167426"/>
                  </a:cubicBezTo>
                  <a:cubicBezTo>
                    <a:pt x="973763" y="155284"/>
                    <a:pt x="976554" y="138388"/>
                    <a:pt x="966955" y="128789"/>
                  </a:cubicBezTo>
                  <a:cubicBezTo>
                    <a:pt x="953379" y="115213"/>
                    <a:pt x="932108" y="112556"/>
                    <a:pt x="915439" y="103031"/>
                  </a:cubicBezTo>
                  <a:cubicBezTo>
                    <a:pt x="902000" y="95352"/>
                    <a:pt x="890947" y="83560"/>
                    <a:pt x="876803" y="77274"/>
                  </a:cubicBezTo>
                  <a:cubicBezTo>
                    <a:pt x="851992" y="66247"/>
                    <a:pt x="825287" y="60102"/>
                    <a:pt x="799529" y="51516"/>
                  </a:cubicBezTo>
                  <a:lnTo>
                    <a:pt x="722256" y="25758"/>
                  </a:lnTo>
                  <a:lnTo>
                    <a:pt x="619225" y="0"/>
                  </a:lnTo>
                  <a:cubicBezTo>
                    <a:pt x="580588" y="4293"/>
                    <a:pt x="541435" y="5255"/>
                    <a:pt x="503315" y="12879"/>
                  </a:cubicBezTo>
                  <a:cubicBezTo>
                    <a:pt x="450697" y="23403"/>
                    <a:pt x="411584" y="47750"/>
                    <a:pt x="361648" y="64395"/>
                  </a:cubicBezTo>
                  <a:cubicBezTo>
                    <a:pt x="344856" y="69992"/>
                    <a:pt x="327151" y="72411"/>
                    <a:pt x="310132" y="77274"/>
                  </a:cubicBezTo>
                  <a:cubicBezTo>
                    <a:pt x="297079" y="81003"/>
                    <a:pt x="284375" y="85859"/>
                    <a:pt x="271496" y="90152"/>
                  </a:cubicBezTo>
                  <a:cubicBezTo>
                    <a:pt x="245738" y="107324"/>
                    <a:pt x="211394" y="115910"/>
                    <a:pt x="194222" y="141668"/>
                  </a:cubicBezTo>
                  <a:cubicBezTo>
                    <a:pt x="185636" y="154547"/>
                    <a:pt x="180114" y="170112"/>
                    <a:pt x="168465" y="180304"/>
                  </a:cubicBezTo>
                  <a:cubicBezTo>
                    <a:pt x="113961" y="227995"/>
                    <a:pt x="105621" y="227010"/>
                    <a:pt x="52555" y="244699"/>
                  </a:cubicBezTo>
                  <a:cubicBezTo>
                    <a:pt x="43969" y="257578"/>
                    <a:pt x="33719" y="269491"/>
                    <a:pt x="26797" y="283335"/>
                  </a:cubicBezTo>
                  <a:cubicBezTo>
                    <a:pt x="5221" y="326487"/>
                    <a:pt x="5119" y="401158"/>
                    <a:pt x="1039" y="437882"/>
                  </a:cubicBezTo>
                  <a:cubicBezTo>
                    <a:pt x="5332" y="497983"/>
                    <a:pt x="-10233" y="562983"/>
                    <a:pt x="13918" y="618186"/>
                  </a:cubicBezTo>
                  <a:cubicBezTo>
                    <a:pt x="20949" y="634256"/>
                    <a:pt x="137942" y="652011"/>
                    <a:pt x="155586" y="656823"/>
                  </a:cubicBezTo>
                  <a:cubicBezTo>
                    <a:pt x="181780" y="663967"/>
                    <a:pt x="207101" y="673995"/>
                    <a:pt x="232859" y="682581"/>
                  </a:cubicBezTo>
                  <a:cubicBezTo>
                    <a:pt x="245738" y="686874"/>
                    <a:pt x="258184" y="692797"/>
                    <a:pt x="271496" y="695459"/>
                  </a:cubicBezTo>
                  <a:cubicBezTo>
                    <a:pt x="292961" y="699752"/>
                    <a:pt x="314772" y="702578"/>
                    <a:pt x="335890" y="708338"/>
                  </a:cubicBezTo>
                  <a:cubicBezTo>
                    <a:pt x="362084" y="715482"/>
                    <a:pt x="387405" y="725510"/>
                    <a:pt x="413163" y="734096"/>
                  </a:cubicBezTo>
                  <a:cubicBezTo>
                    <a:pt x="426042" y="738389"/>
                    <a:pt x="438488" y="744313"/>
                    <a:pt x="451800" y="746975"/>
                  </a:cubicBezTo>
                  <a:lnTo>
                    <a:pt x="516194" y="759854"/>
                  </a:lnTo>
                  <a:cubicBezTo>
                    <a:pt x="520487" y="772733"/>
                    <a:pt x="526841" y="785099"/>
                    <a:pt x="529073" y="798490"/>
                  </a:cubicBezTo>
                  <a:cubicBezTo>
                    <a:pt x="535464" y="836835"/>
                    <a:pt x="532524" y="876686"/>
                    <a:pt x="541952" y="914400"/>
                  </a:cubicBezTo>
                  <a:cubicBezTo>
                    <a:pt x="545706" y="929416"/>
                    <a:pt x="559124" y="940158"/>
                    <a:pt x="567710" y="953037"/>
                  </a:cubicBezTo>
                  <a:cubicBezTo>
                    <a:pt x="709247" y="935345"/>
                    <a:pt x="632235" y="936385"/>
                    <a:pt x="773772" y="953037"/>
                  </a:cubicBezTo>
                  <a:lnTo>
                    <a:pt x="889681" y="965916"/>
                  </a:lnTo>
                </a:path>
              </a:pathLst>
            </a:custGeom>
            <a:solidFill>
              <a:srgbClr val="FAC09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รูปแบบอิสระ 40"/>
            <p:cNvSpPr/>
            <p:nvPr/>
          </p:nvSpPr>
          <p:spPr>
            <a:xfrm>
              <a:off x="4258050" y="1532639"/>
              <a:ext cx="1434991" cy="1908181"/>
            </a:xfrm>
            <a:custGeom>
              <a:avLst/>
              <a:gdLst>
                <a:gd name="connsiteX0" fmla="*/ 1344141 w 1434293"/>
                <a:gd name="connsiteY0" fmla="*/ 1893194 h 1907827"/>
                <a:gd name="connsiteX1" fmla="*/ 1408535 w 1434293"/>
                <a:gd name="connsiteY1" fmla="*/ 1906073 h 1907827"/>
                <a:gd name="connsiteX2" fmla="*/ 1421414 w 1434293"/>
                <a:gd name="connsiteY2" fmla="*/ 1867437 h 1907827"/>
                <a:gd name="connsiteX3" fmla="*/ 1434293 w 1434293"/>
                <a:gd name="connsiteY3" fmla="*/ 1777284 h 1907827"/>
                <a:gd name="connsiteX4" fmla="*/ 1421414 w 1434293"/>
                <a:gd name="connsiteY4" fmla="*/ 1596980 h 1907827"/>
                <a:gd name="connsiteX5" fmla="*/ 1395656 w 1434293"/>
                <a:gd name="connsiteY5" fmla="*/ 1506828 h 1907827"/>
                <a:gd name="connsiteX6" fmla="*/ 1382777 w 1434293"/>
                <a:gd name="connsiteY6" fmla="*/ 1455313 h 1907827"/>
                <a:gd name="connsiteX7" fmla="*/ 1369899 w 1434293"/>
                <a:gd name="connsiteY7" fmla="*/ 1081825 h 1907827"/>
                <a:gd name="connsiteX8" fmla="*/ 1357020 w 1434293"/>
                <a:gd name="connsiteY8" fmla="*/ 1017431 h 1907827"/>
                <a:gd name="connsiteX9" fmla="*/ 1331262 w 1434293"/>
                <a:gd name="connsiteY9" fmla="*/ 927279 h 1907827"/>
                <a:gd name="connsiteX10" fmla="*/ 1305504 w 1434293"/>
                <a:gd name="connsiteY10" fmla="*/ 643944 h 1907827"/>
                <a:gd name="connsiteX11" fmla="*/ 1292625 w 1434293"/>
                <a:gd name="connsiteY11" fmla="*/ 592428 h 1907827"/>
                <a:gd name="connsiteX12" fmla="*/ 1266868 w 1434293"/>
                <a:gd name="connsiteY12" fmla="*/ 515155 h 1907827"/>
                <a:gd name="connsiteX13" fmla="*/ 1292625 w 1434293"/>
                <a:gd name="connsiteY13" fmla="*/ 334851 h 1907827"/>
                <a:gd name="connsiteX14" fmla="*/ 1318383 w 1434293"/>
                <a:gd name="connsiteY14" fmla="*/ 296214 h 1907827"/>
                <a:gd name="connsiteX15" fmla="*/ 1357020 w 1434293"/>
                <a:gd name="connsiteY15" fmla="*/ 270456 h 1907827"/>
                <a:gd name="connsiteX16" fmla="*/ 1369899 w 1434293"/>
                <a:gd name="connsiteY16" fmla="*/ 231820 h 1907827"/>
                <a:gd name="connsiteX17" fmla="*/ 1434293 w 1434293"/>
                <a:gd name="connsiteY17" fmla="*/ 115910 h 1907827"/>
                <a:gd name="connsiteX18" fmla="*/ 1344141 w 1434293"/>
                <a:gd name="connsiteY18" fmla="*/ 25758 h 1907827"/>
                <a:gd name="connsiteX19" fmla="*/ 1305504 w 1434293"/>
                <a:gd name="connsiteY19" fmla="*/ 12879 h 1907827"/>
                <a:gd name="connsiteX20" fmla="*/ 1266868 w 1434293"/>
                <a:gd name="connsiteY20" fmla="*/ 0 h 1907827"/>
                <a:gd name="connsiteX21" fmla="*/ 1150958 w 1434293"/>
                <a:gd name="connsiteY21" fmla="*/ 12879 h 1907827"/>
                <a:gd name="connsiteX22" fmla="*/ 1073685 w 1434293"/>
                <a:gd name="connsiteY22" fmla="*/ 64394 h 1907827"/>
                <a:gd name="connsiteX23" fmla="*/ 1047927 w 1434293"/>
                <a:gd name="connsiteY23" fmla="*/ 103031 h 1907827"/>
                <a:gd name="connsiteX24" fmla="*/ 1035048 w 1434293"/>
                <a:gd name="connsiteY24" fmla="*/ 141668 h 1907827"/>
                <a:gd name="connsiteX25" fmla="*/ 996411 w 1434293"/>
                <a:gd name="connsiteY25" fmla="*/ 154546 h 1907827"/>
                <a:gd name="connsiteX26" fmla="*/ 932017 w 1434293"/>
                <a:gd name="connsiteY26" fmla="*/ 218941 h 1907827"/>
                <a:gd name="connsiteX27" fmla="*/ 906259 w 1434293"/>
                <a:gd name="connsiteY27" fmla="*/ 257577 h 1907827"/>
                <a:gd name="connsiteX28" fmla="*/ 867623 w 1434293"/>
                <a:gd name="connsiteY28" fmla="*/ 296214 h 1907827"/>
                <a:gd name="connsiteX29" fmla="*/ 803228 w 1434293"/>
                <a:gd name="connsiteY29" fmla="*/ 360608 h 1907827"/>
                <a:gd name="connsiteX30" fmla="*/ 713076 w 1434293"/>
                <a:gd name="connsiteY30" fmla="*/ 463639 h 1907827"/>
                <a:gd name="connsiteX31" fmla="*/ 687318 w 1434293"/>
                <a:gd name="connsiteY31" fmla="*/ 502276 h 1907827"/>
                <a:gd name="connsiteX32" fmla="*/ 674439 w 1434293"/>
                <a:gd name="connsiteY32" fmla="*/ 540913 h 1907827"/>
                <a:gd name="connsiteX33" fmla="*/ 622924 w 1434293"/>
                <a:gd name="connsiteY33" fmla="*/ 618186 h 1907827"/>
                <a:gd name="connsiteX34" fmla="*/ 584287 w 1434293"/>
                <a:gd name="connsiteY34" fmla="*/ 746975 h 1907827"/>
                <a:gd name="connsiteX35" fmla="*/ 571408 w 1434293"/>
                <a:gd name="connsiteY35" fmla="*/ 785611 h 1907827"/>
                <a:gd name="connsiteX36" fmla="*/ 545651 w 1434293"/>
                <a:gd name="connsiteY36" fmla="*/ 888642 h 1907827"/>
                <a:gd name="connsiteX37" fmla="*/ 494135 w 1434293"/>
                <a:gd name="connsiteY37" fmla="*/ 965915 h 1907827"/>
                <a:gd name="connsiteX38" fmla="*/ 468377 w 1434293"/>
                <a:gd name="connsiteY38" fmla="*/ 1004552 h 1907827"/>
                <a:gd name="connsiteX39" fmla="*/ 416862 w 1434293"/>
                <a:gd name="connsiteY39" fmla="*/ 1068946 h 1907827"/>
                <a:gd name="connsiteX40" fmla="*/ 391104 w 1434293"/>
                <a:gd name="connsiteY40" fmla="*/ 1107583 h 1907827"/>
                <a:gd name="connsiteX41" fmla="*/ 352468 w 1434293"/>
                <a:gd name="connsiteY41" fmla="*/ 1184856 h 1907827"/>
                <a:gd name="connsiteX42" fmla="*/ 300952 w 1434293"/>
                <a:gd name="connsiteY42" fmla="*/ 1210614 h 1907827"/>
                <a:gd name="connsiteX43" fmla="*/ 30496 w 1434293"/>
                <a:gd name="connsiteY43" fmla="*/ 1197735 h 1907827"/>
                <a:gd name="connsiteX44" fmla="*/ 17617 w 1434293"/>
                <a:gd name="connsiteY44" fmla="*/ 1300766 h 1907827"/>
                <a:gd name="connsiteX45" fmla="*/ 56254 w 1434293"/>
                <a:gd name="connsiteY45" fmla="*/ 1313645 h 1907827"/>
                <a:gd name="connsiteX46" fmla="*/ 94890 w 1434293"/>
                <a:gd name="connsiteY46" fmla="*/ 1352282 h 1907827"/>
                <a:gd name="connsiteX47" fmla="*/ 146406 w 1434293"/>
                <a:gd name="connsiteY47" fmla="*/ 1429555 h 1907827"/>
                <a:gd name="connsiteX48" fmla="*/ 210800 w 1434293"/>
                <a:gd name="connsiteY48" fmla="*/ 1506828 h 1907827"/>
                <a:gd name="connsiteX49" fmla="*/ 288073 w 1434293"/>
                <a:gd name="connsiteY49" fmla="*/ 1558344 h 1907827"/>
                <a:gd name="connsiteX50" fmla="*/ 326710 w 1434293"/>
                <a:gd name="connsiteY50" fmla="*/ 1584101 h 1907827"/>
                <a:gd name="connsiteX51" fmla="*/ 365346 w 1434293"/>
                <a:gd name="connsiteY51" fmla="*/ 1596980 h 1907827"/>
                <a:gd name="connsiteX52" fmla="*/ 403983 w 1434293"/>
                <a:gd name="connsiteY52" fmla="*/ 1622738 h 1907827"/>
                <a:gd name="connsiteX53" fmla="*/ 507014 w 1434293"/>
                <a:gd name="connsiteY53" fmla="*/ 1648496 h 1907827"/>
                <a:gd name="connsiteX54" fmla="*/ 545651 w 1434293"/>
                <a:gd name="connsiteY54" fmla="*/ 1661375 h 1907827"/>
                <a:gd name="connsiteX55" fmla="*/ 571408 w 1434293"/>
                <a:gd name="connsiteY55" fmla="*/ 1700011 h 1907827"/>
                <a:gd name="connsiteX56" fmla="*/ 597166 w 1434293"/>
                <a:gd name="connsiteY56" fmla="*/ 1777284 h 1907827"/>
                <a:gd name="connsiteX57" fmla="*/ 584287 w 1434293"/>
                <a:gd name="connsiteY57" fmla="*/ 1841679 h 1907827"/>
                <a:gd name="connsiteX58" fmla="*/ 571408 w 1434293"/>
                <a:gd name="connsiteY58" fmla="*/ 1880315 h 1907827"/>
                <a:gd name="connsiteX59" fmla="*/ 610045 w 1434293"/>
                <a:gd name="connsiteY59" fmla="*/ 1893194 h 1907827"/>
                <a:gd name="connsiteX60" fmla="*/ 751713 w 1434293"/>
                <a:gd name="connsiteY60" fmla="*/ 1880315 h 1907827"/>
                <a:gd name="connsiteX61" fmla="*/ 1073685 w 1434293"/>
                <a:gd name="connsiteY61" fmla="*/ 1906073 h 1907827"/>
                <a:gd name="connsiteX62" fmla="*/ 1357020 w 1434293"/>
                <a:gd name="connsiteY62" fmla="*/ 1893194 h 1907827"/>
                <a:gd name="connsiteX63" fmla="*/ 1382777 w 1434293"/>
                <a:gd name="connsiteY63" fmla="*/ 1854558 h 1907827"/>
                <a:gd name="connsiteX64" fmla="*/ 1382777 w 1434293"/>
                <a:gd name="connsiteY64" fmla="*/ 1738648 h 190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434293" h="1907827">
                  <a:moveTo>
                    <a:pt x="1344141" y="1893194"/>
                  </a:moveTo>
                  <a:cubicBezTo>
                    <a:pt x="1365606" y="1897487"/>
                    <a:pt x="1387768" y="1912995"/>
                    <a:pt x="1408535" y="1906073"/>
                  </a:cubicBezTo>
                  <a:cubicBezTo>
                    <a:pt x="1421414" y="1901780"/>
                    <a:pt x="1418752" y="1880749"/>
                    <a:pt x="1421414" y="1867437"/>
                  </a:cubicBezTo>
                  <a:cubicBezTo>
                    <a:pt x="1427367" y="1837670"/>
                    <a:pt x="1430000" y="1807335"/>
                    <a:pt x="1434293" y="1777284"/>
                  </a:cubicBezTo>
                  <a:cubicBezTo>
                    <a:pt x="1430000" y="1717183"/>
                    <a:pt x="1428068" y="1656866"/>
                    <a:pt x="1421414" y="1596980"/>
                  </a:cubicBezTo>
                  <a:cubicBezTo>
                    <a:pt x="1417754" y="1564041"/>
                    <a:pt x="1404536" y="1537908"/>
                    <a:pt x="1395656" y="1506828"/>
                  </a:cubicBezTo>
                  <a:cubicBezTo>
                    <a:pt x="1390793" y="1489809"/>
                    <a:pt x="1387070" y="1472485"/>
                    <a:pt x="1382777" y="1455313"/>
                  </a:cubicBezTo>
                  <a:cubicBezTo>
                    <a:pt x="1378484" y="1330817"/>
                    <a:pt x="1377214" y="1206180"/>
                    <a:pt x="1369899" y="1081825"/>
                  </a:cubicBezTo>
                  <a:cubicBezTo>
                    <a:pt x="1368614" y="1059973"/>
                    <a:pt x="1361769" y="1038799"/>
                    <a:pt x="1357020" y="1017431"/>
                  </a:cubicBezTo>
                  <a:cubicBezTo>
                    <a:pt x="1346238" y="968914"/>
                    <a:pt x="1345605" y="970306"/>
                    <a:pt x="1331262" y="927279"/>
                  </a:cubicBezTo>
                  <a:cubicBezTo>
                    <a:pt x="1327757" y="885216"/>
                    <a:pt x="1312713" y="694409"/>
                    <a:pt x="1305504" y="643944"/>
                  </a:cubicBezTo>
                  <a:cubicBezTo>
                    <a:pt x="1303001" y="626421"/>
                    <a:pt x="1297711" y="609382"/>
                    <a:pt x="1292625" y="592428"/>
                  </a:cubicBezTo>
                  <a:cubicBezTo>
                    <a:pt x="1284823" y="566422"/>
                    <a:pt x="1266868" y="515155"/>
                    <a:pt x="1266868" y="515155"/>
                  </a:cubicBezTo>
                  <a:cubicBezTo>
                    <a:pt x="1270159" y="478956"/>
                    <a:pt x="1267848" y="384405"/>
                    <a:pt x="1292625" y="334851"/>
                  </a:cubicBezTo>
                  <a:cubicBezTo>
                    <a:pt x="1299547" y="321007"/>
                    <a:pt x="1307438" y="307159"/>
                    <a:pt x="1318383" y="296214"/>
                  </a:cubicBezTo>
                  <a:cubicBezTo>
                    <a:pt x="1329328" y="285269"/>
                    <a:pt x="1344141" y="279042"/>
                    <a:pt x="1357020" y="270456"/>
                  </a:cubicBezTo>
                  <a:cubicBezTo>
                    <a:pt x="1361313" y="257577"/>
                    <a:pt x="1363306" y="243687"/>
                    <a:pt x="1369899" y="231820"/>
                  </a:cubicBezTo>
                  <a:cubicBezTo>
                    <a:pt x="1443706" y="98967"/>
                    <a:pt x="1405151" y="203334"/>
                    <a:pt x="1434293" y="115910"/>
                  </a:cubicBezTo>
                  <a:cubicBezTo>
                    <a:pt x="1416089" y="24891"/>
                    <a:pt x="1442181" y="58437"/>
                    <a:pt x="1344141" y="25758"/>
                  </a:cubicBezTo>
                  <a:lnTo>
                    <a:pt x="1305504" y="12879"/>
                  </a:lnTo>
                  <a:lnTo>
                    <a:pt x="1266868" y="0"/>
                  </a:lnTo>
                  <a:cubicBezTo>
                    <a:pt x="1228231" y="4293"/>
                    <a:pt x="1187838" y="586"/>
                    <a:pt x="1150958" y="12879"/>
                  </a:cubicBezTo>
                  <a:cubicBezTo>
                    <a:pt x="1121590" y="22668"/>
                    <a:pt x="1073685" y="64394"/>
                    <a:pt x="1073685" y="64394"/>
                  </a:cubicBezTo>
                  <a:cubicBezTo>
                    <a:pt x="1065099" y="77273"/>
                    <a:pt x="1054849" y="89186"/>
                    <a:pt x="1047927" y="103031"/>
                  </a:cubicBezTo>
                  <a:cubicBezTo>
                    <a:pt x="1041856" y="115173"/>
                    <a:pt x="1044648" y="132069"/>
                    <a:pt x="1035048" y="141668"/>
                  </a:cubicBezTo>
                  <a:cubicBezTo>
                    <a:pt x="1025449" y="151267"/>
                    <a:pt x="1009290" y="150253"/>
                    <a:pt x="996411" y="154546"/>
                  </a:cubicBezTo>
                  <a:cubicBezTo>
                    <a:pt x="927731" y="257569"/>
                    <a:pt x="1017870" y="133089"/>
                    <a:pt x="932017" y="218941"/>
                  </a:cubicBezTo>
                  <a:cubicBezTo>
                    <a:pt x="921072" y="229886"/>
                    <a:pt x="916168" y="245686"/>
                    <a:pt x="906259" y="257577"/>
                  </a:cubicBezTo>
                  <a:cubicBezTo>
                    <a:pt x="894599" y="271569"/>
                    <a:pt x="879283" y="282222"/>
                    <a:pt x="867623" y="296214"/>
                  </a:cubicBezTo>
                  <a:cubicBezTo>
                    <a:pt x="813963" y="360606"/>
                    <a:pt x="874060" y="313389"/>
                    <a:pt x="803228" y="360608"/>
                  </a:cubicBezTo>
                  <a:cubicBezTo>
                    <a:pt x="743127" y="450761"/>
                    <a:pt x="777471" y="420711"/>
                    <a:pt x="713076" y="463639"/>
                  </a:cubicBezTo>
                  <a:cubicBezTo>
                    <a:pt x="704490" y="476518"/>
                    <a:pt x="694240" y="488431"/>
                    <a:pt x="687318" y="502276"/>
                  </a:cubicBezTo>
                  <a:cubicBezTo>
                    <a:pt x="681247" y="514418"/>
                    <a:pt x="681032" y="529046"/>
                    <a:pt x="674439" y="540913"/>
                  </a:cubicBezTo>
                  <a:cubicBezTo>
                    <a:pt x="659405" y="567974"/>
                    <a:pt x="622924" y="618186"/>
                    <a:pt x="622924" y="618186"/>
                  </a:cubicBezTo>
                  <a:cubicBezTo>
                    <a:pt x="603460" y="696039"/>
                    <a:pt x="615641" y="652912"/>
                    <a:pt x="584287" y="746975"/>
                  </a:cubicBezTo>
                  <a:cubicBezTo>
                    <a:pt x="579994" y="759854"/>
                    <a:pt x="574070" y="772299"/>
                    <a:pt x="571408" y="785611"/>
                  </a:cubicBezTo>
                  <a:cubicBezTo>
                    <a:pt x="567839" y="803456"/>
                    <a:pt x="558028" y="866364"/>
                    <a:pt x="545651" y="888642"/>
                  </a:cubicBezTo>
                  <a:cubicBezTo>
                    <a:pt x="530617" y="915703"/>
                    <a:pt x="511307" y="940157"/>
                    <a:pt x="494135" y="965915"/>
                  </a:cubicBezTo>
                  <a:lnTo>
                    <a:pt x="468377" y="1004552"/>
                  </a:lnTo>
                  <a:cubicBezTo>
                    <a:pt x="443306" y="1079770"/>
                    <a:pt x="475116" y="1010693"/>
                    <a:pt x="416862" y="1068946"/>
                  </a:cubicBezTo>
                  <a:cubicBezTo>
                    <a:pt x="405917" y="1079891"/>
                    <a:pt x="398026" y="1093738"/>
                    <a:pt x="391104" y="1107583"/>
                  </a:cubicBezTo>
                  <a:cubicBezTo>
                    <a:pt x="374780" y="1140232"/>
                    <a:pt x="384103" y="1158494"/>
                    <a:pt x="352468" y="1184856"/>
                  </a:cubicBezTo>
                  <a:cubicBezTo>
                    <a:pt x="337719" y="1197147"/>
                    <a:pt x="318124" y="1202028"/>
                    <a:pt x="300952" y="1210614"/>
                  </a:cubicBezTo>
                  <a:cubicBezTo>
                    <a:pt x="162454" y="1164447"/>
                    <a:pt x="250770" y="1183050"/>
                    <a:pt x="30496" y="1197735"/>
                  </a:cubicBezTo>
                  <a:cubicBezTo>
                    <a:pt x="5725" y="1234892"/>
                    <a:pt x="-16865" y="1249044"/>
                    <a:pt x="17617" y="1300766"/>
                  </a:cubicBezTo>
                  <a:cubicBezTo>
                    <a:pt x="25147" y="1312062"/>
                    <a:pt x="43375" y="1309352"/>
                    <a:pt x="56254" y="1313645"/>
                  </a:cubicBezTo>
                  <a:cubicBezTo>
                    <a:pt x="69133" y="1326524"/>
                    <a:pt x="83708" y="1337905"/>
                    <a:pt x="94890" y="1352282"/>
                  </a:cubicBezTo>
                  <a:cubicBezTo>
                    <a:pt x="113896" y="1376718"/>
                    <a:pt x="129234" y="1403797"/>
                    <a:pt x="146406" y="1429555"/>
                  </a:cubicBezTo>
                  <a:cubicBezTo>
                    <a:pt x="169303" y="1463900"/>
                    <a:pt x="176473" y="1480129"/>
                    <a:pt x="210800" y="1506828"/>
                  </a:cubicBezTo>
                  <a:cubicBezTo>
                    <a:pt x="235236" y="1525834"/>
                    <a:pt x="262315" y="1541172"/>
                    <a:pt x="288073" y="1558344"/>
                  </a:cubicBezTo>
                  <a:cubicBezTo>
                    <a:pt x="300952" y="1566930"/>
                    <a:pt x="312026" y="1579206"/>
                    <a:pt x="326710" y="1584101"/>
                  </a:cubicBezTo>
                  <a:cubicBezTo>
                    <a:pt x="339589" y="1588394"/>
                    <a:pt x="353204" y="1590909"/>
                    <a:pt x="365346" y="1596980"/>
                  </a:cubicBezTo>
                  <a:cubicBezTo>
                    <a:pt x="379190" y="1603902"/>
                    <a:pt x="390138" y="1615816"/>
                    <a:pt x="403983" y="1622738"/>
                  </a:cubicBezTo>
                  <a:cubicBezTo>
                    <a:pt x="433422" y="1637458"/>
                    <a:pt x="477623" y="1641148"/>
                    <a:pt x="507014" y="1648496"/>
                  </a:cubicBezTo>
                  <a:cubicBezTo>
                    <a:pt x="520184" y="1651789"/>
                    <a:pt x="532772" y="1657082"/>
                    <a:pt x="545651" y="1661375"/>
                  </a:cubicBezTo>
                  <a:cubicBezTo>
                    <a:pt x="554237" y="1674254"/>
                    <a:pt x="565122" y="1685867"/>
                    <a:pt x="571408" y="1700011"/>
                  </a:cubicBezTo>
                  <a:cubicBezTo>
                    <a:pt x="582435" y="1724822"/>
                    <a:pt x="597166" y="1777284"/>
                    <a:pt x="597166" y="1777284"/>
                  </a:cubicBezTo>
                  <a:cubicBezTo>
                    <a:pt x="592873" y="1798749"/>
                    <a:pt x="589596" y="1820443"/>
                    <a:pt x="584287" y="1841679"/>
                  </a:cubicBezTo>
                  <a:cubicBezTo>
                    <a:pt x="580994" y="1854849"/>
                    <a:pt x="565337" y="1868173"/>
                    <a:pt x="571408" y="1880315"/>
                  </a:cubicBezTo>
                  <a:cubicBezTo>
                    <a:pt x="577479" y="1892457"/>
                    <a:pt x="597166" y="1888901"/>
                    <a:pt x="610045" y="1893194"/>
                  </a:cubicBezTo>
                  <a:cubicBezTo>
                    <a:pt x="657268" y="1888901"/>
                    <a:pt x="704296" y="1880315"/>
                    <a:pt x="751713" y="1880315"/>
                  </a:cubicBezTo>
                  <a:cubicBezTo>
                    <a:pt x="911901" y="1880315"/>
                    <a:pt x="946902" y="1887961"/>
                    <a:pt x="1073685" y="1906073"/>
                  </a:cubicBezTo>
                  <a:cubicBezTo>
                    <a:pt x="1168130" y="1901780"/>
                    <a:pt x="1263764" y="1908737"/>
                    <a:pt x="1357020" y="1893194"/>
                  </a:cubicBezTo>
                  <a:cubicBezTo>
                    <a:pt x="1372288" y="1890649"/>
                    <a:pt x="1380232" y="1869826"/>
                    <a:pt x="1382777" y="1854558"/>
                  </a:cubicBezTo>
                  <a:cubicBezTo>
                    <a:pt x="1389129" y="1816447"/>
                    <a:pt x="1382777" y="1777285"/>
                    <a:pt x="1382777" y="1738648"/>
                  </a:cubicBezTo>
                </a:path>
              </a:pathLst>
            </a:custGeom>
            <a:solidFill>
              <a:srgbClr val="FAC09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solidFill>
                    <a:srgbClr val="FFC000"/>
                  </a:solidFill>
                </a:rPr>
                <a:t>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dirty="0">
                  <a:solidFill>
                    <a:srgbClr val="FFC000"/>
                  </a:solidFill>
                </a:rPr>
                <a:t>    </a:t>
              </a:r>
              <a:r>
                <a:rPr lang="th-TH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รูปแบบอิสระ 41"/>
            <p:cNvSpPr/>
            <p:nvPr/>
          </p:nvSpPr>
          <p:spPr>
            <a:xfrm rot="721888">
              <a:off x="4054866" y="1451677"/>
              <a:ext cx="2352496" cy="2790834"/>
            </a:xfrm>
            <a:custGeom>
              <a:avLst/>
              <a:gdLst>
                <a:gd name="connsiteX0" fmla="*/ 23637 w 2091674"/>
                <a:gd name="connsiteY0" fmla="*/ 2094808 h 2125802"/>
                <a:gd name="connsiteX1" fmla="*/ 12553 w 2091674"/>
                <a:gd name="connsiteY1" fmla="*/ 2033848 h 2125802"/>
                <a:gd name="connsiteX2" fmla="*/ 7011 w 2091674"/>
                <a:gd name="connsiteY2" fmla="*/ 2017222 h 2125802"/>
                <a:gd name="connsiteX3" fmla="*/ 12553 w 2091674"/>
                <a:gd name="connsiteY3" fmla="*/ 1801091 h 2125802"/>
                <a:gd name="connsiteX4" fmla="*/ 23637 w 2091674"/>
                <a:gd name="connsiteY4" fmla="*/ 1762299 h 2125802"/>
                <a:gd name="connsiteX5" fmla="*/ 34721 w 2091674"/>
                <a:gd name="connsiteY5" fmla="*/ 1745673 h 2125802"/>
                <a:gd name="connsiteX6" fmla="*/ 51346 w 2091674"/>
                <a:gd name="connsiteY6" fmla="*/ 1695797 h 2125802"/>
                <a:gd name="connsiteX7" fmla="*/ 56888 w 2091674"/>
                <a:gd name="connsiteY7" fmla="*/ 1679171 h 2125802"/>
                <a:gd name="connsiteX8" fmla="*/ 73513 w 2091674"/>
                <a:gd name="connsiteY8" fmla="*/ 1607128 h 2125802"/>
                <a:gd name="connsiteX9" fmla="*/ 79055 w 2091674"/>
                <a:gd name="connsiteY9" fmla="*/ 1584960 h 2125802"/>
                <a:gd name="connsiteX10" fmla="*/ 90139 w 2091674"/>
                <a:gd name="connsiteY10" fmla="*/ 1551710 h 2125802"/>
                <a:gd name="connsiteX11" fmla="*/ 95681 w 2091674"/>
                <a:gd name="connsiteY11" fmla="*/ 1529542 h 2125802"/>
                <a:gd name="connsiteX12" fmla="*/ 101222 w 2091674"/>
                <a:gd name="connsiteY12" fmla="*/ 1501833 h 2125802"/>
                <a:gd name="connsiteX13" fmla="*/ 106764 w 2091674"/>
                <a:gd name="connsiteY13" fmla="*/ 1485208 h 2125802"/>
                <a:gd name="connsiteX14" fmla="*/ 112306 w 2091674"/>
                <a:gd name="connsiteY14" fmla="*/ 1457499 h 2125802"/>
                <a:gd name="connsiteX15" fmla="*/ 123390 w 2091674"/>
                <a:gd name="connsiteY15" fmla="*/ 1424248 h 2125802"/>
                <a:gd name="connsiteX16" fmla="*/ 128931 w 2091674"/>
                <a:gd name="connsiteY16" fmla="*/ 1396539 h 2125802"/>
                <a:gd name="connsiteX17" fmla="*/ 156641 w 2091674"/>
                <a:gd name="connsiteY17" fmla="*/ 1363288 h 2125802"/>
                <a:gd name="connsiteX18" fmla="*/ 278561 w 2091674"/>
                <a:gd name="connsiteY18" fmla="*/ 1363288 h 2125802"/>
                <a:gd name="connsiteX19" fmla="*/ 322895 w 2091674"/>
                <a:gd name="connsiteY19" fmla="*/ 1352204 h 2125802"/>
                <a:gd name="connsiteX20" fmla="*/ 356146 w 2091674"/>
                <a:gd name="connsiteY20" fmla="*/ 1341120 h 2125802"/>
                <a:gd name="connsiteX21" fmla="*/ 417106 w 2091674"/>
                <a:gd name="connsiteY21" fmla="*/ 1346662 h 2125802"/>
                <a:gd name="connsiteX22" fmla="*/ 433731 w 2091674"/>
                <a:gd name="connsiteY22" fmla="*/ 1352204 h 2125802"/>
                <a:gd name="connsiteX23" fmla="*/ 439273 w 2091674"/>
                <a:gd name="connsiteY23" fmla="*/ 1368830 h 2125802"/>
                <a:gd name="connsiteX24" fmla="*/ 444815 w 2091674"/>
                <a:gd name="connsiteY24" fmla="*/ 1407622 h 2125802"/>
                <a:gd name="connsiteX25" fmla="*/ 561193 w 2091674"/>
                <a:gd name="connsiteY25" fmla="*/ 1396539 h 2125802"/>
                <a:gd name="connsiteX26" fmla="*/ 577819 w 2091674"/>
                <a:gd name="connsiteY26" fmla="*/ 1390997 h 2125802"/>
                <a:gd name="connsiteX27" fmla="*/ 638779 w 2091674"/>
                <a:gd name="connsiteY27" fmla="*/ 1385455 h 2125802"/>
                <a:gd name="connsiteX28" fmla="*/ 660946 w 2091674"/>
                <a:gd name="connsiteY28" fmla="*/ 1379913 h 2125802"/>
                <a:gd name="connsiteX29" fmla="*/ 683113 w 2091674"/>
                <a:gd name="connsiteY29" fmla="*/ 1346662 h 2125802"/>
                <a:gd name="connsiteX30" fmla="*/ 688655 w 2091674"/>
                <a:gd name="connsiteY30" fmla="*/ 1285702 h 2125802"/>
                <a:gd name="connsiteX31" fmla="*/ 694197 w 2091674"/>
                <a:gd name="connsiteY31" fmla="*/ 1263535 h 2125802"/>
                <a:gd name="connsiteX32" fmla="*/ 744073 w 2091674"/>
                <a:gd name="connsiteY32" fmla="*/ 1241368 h 2125802"/>
                <a:gd name="connsiteX33" fmla="*/ 760699 w 2091674"/>
                <a:gd name="connsiteY33" fmla="*/ 1235826 h 2125802"/>
                <a:gd name="connsiteX34" fmla="*/ 777324 w 2091674"/>
                <a:gd name="connsiteY34" fmla="*/ 1230284 h 2125802"/>
                <a:gd name="connsiteX35" fmla="*/ 799491 w 2091674"/>
                <a:gd name="connsiteY35" fmla="*/ 1224742 h 2125802"/>
                <a:gd name="connsiteX36" fmla="*/ 816117 w 2091674"/>
                <a:gd name="connsiteY36" fmla="*/ 1191491 h 2125802"/>
                <a:gd name="connsiteX37" fmla="*/ 821659 w 2091674"/>
                <a:gd name="connsiteY37" fmla="*/ 1169324 h 2125802"/>
                <a:gd name="connsiteX38" fmla="*/ 766241 w 2091674"/>
                <a:gd name="connsiteY38" fmla="*/ 1174866 h 2125802"/>
                <a:gd name="connsiteX39" fmla="*/ 561193 w 2091674"/>
                <a:gd name="connsiteY39" fmla="*/ 1169324 h 2125802"/>
                <a:gd name="connsiteX40" fmla="*/ 566735 w 2091674"/>
                <a:gd name="connsiteY40" fmla="*/ 1141615 h 2125802"/>
                <a:gd name="connsiteX41" fmla="*/ 605528 w 2091674"/>
                <a:gd name="connsiteY41" fmla="*/ 1097280 h 2125802"/>
                <a:gd name="connsiteX42" fmla="*/ 622153 w 2091674"/>
                <a:gd name="connsiteY42" fmla="*/ 1091739 h 2125802"/>
                <a:gd name="connsiteX43" fmla="*/ 655404 w 2091674"/>
                <a:gd name="connsiteY43" fmla="*/ 1058488 h 2125802"/>
                <a:gd name="connsiteX44" fmla="*/ 688655 w 2091674"/>
                <a:gd name="connsiteY44" fmla="*/ 1036320 h 2125802"/>
                <a:gd name="connsiteX45" fmla="*/ 716364 w 2091674"/>
                <a:gd name="connsiteY45" fmla="*/ 1008611 h 2125802"/>
                <a:gd name="connsiteX46" fmla="*/ 727448 w 2091674"/>
                <a:gd name="connsiteY46" fmla="*/ 991986 h 2125802"/>
                <a:gd name="connsiteX47" fmla="*/ 744073 w 2091674"/>
                <a:gd name="connsiteY47" fmla="*/ 975360 h 2125802"/>
                <a:gd name="connsiteX48" fmla="*/ 777324 w 2091674"/>
                <a:gd name="connsiteY48" fmla="*/ 925484 h 2125802"/>
                <a:gd name="connsiteX49" fmla="*/ 805033 w 2091674"/>
                <a:gd name="connsiteY49" fmla="*/ 892233 h 2125802"/>
                <a:gd name="connsiteX50" fmla="*/ 827201 w 2091674"/>
                <a:gd name="connsiteY50" fmla="*/ 858982 h 2125802"/>
                <a:gd name="connsiteX51" fmla="*/ 849368 w 2091674"/>
                <a:gd name="connsiteY51" fmla="*/ 825731 h 2125802"/>
                <a:gd name="connsiteX52" fmla="*/ 871535 w 2091674"/>
                <a:gd name="connsiteY52" fmla="*/ 798022 h 2125802"/>
                <a:gd name="connsiteX53" fmla="*/ 915870 w 2091674"/>
                <a:gd name="connsiteY53" fmla="*/ 759230 h 2125802"/>
                <a:gd name="connsiteX54" fmla="*/ 949121 w 2091674"/>
                <a:gd name="connsiteY54" fmla="*/ 742604 h 2125802"/>
                <a:gd name="connsiteX55" fmla="*/ 982371 w 2091674"/>
                <a:gd name="connsiteY55" fmla="*/ 709353 h 2125802"/>
                <a:gd name="connsiteX56" fmla="*/ 1015622 w 2091674"/>
                <a:gd name="connsiteY56" fmla="*/ 687186 h 2125802"/>
                <a:gd name="connsiteX57" fmla="*/ 998997 w 2091674"/>
                <a:gd name="connsiteY57" fmla="*/ 676102 h 2125802"/>
                <a:gd name="connsiteX58" fmla="*/ 965746 w 2091674"/>
                <a:gd name="connsiteY58" fmla="*/ 665019 h 2125802"/>
                <a:gd name="connsiteX59" fmla="*/ 971288 w 2091674"/>
                <a:gd name="connsiteY59" fmla="*/ 648393 h 2125802"/>
                <a:gd name="connsiteX60" fmla="*/ 982371 w 2091674"/>
                <a:gd name="connsiteY60" fmla="*/ 631768 h 2125802"/>
                <a:gd name="connsiteX61" fmla="*/ 993455 w 2091674"/>
                <a:gd name="connsiteY61" fmla="*/ 598517 h 2125802"/>
                <a:gd name="connsiteX62" fmla="*/ 982371 w 2091674"/>
                <a:gd name="connsiteY62" fmla="*/ 581891 h 2125802"/>
                <a:gd name="connsiteX63" fmla="*/ 993455 w 2091674"/>
                <a:gd name="connsiteY63" fmla="*/ 515390 h 2125802"/>
                <a:gd name="connsiteX64" fmla="*/ 971288 w 2091674"/>
                <a:gd name="connsiteY64" fmla="*/ 504306 h 2125802"/>
                <a:gd name="connsiteX65" fmla="*/ 954662 w 2091674"/>
                <a:gd name="connsiteY65" fmla="*/ 498764 h 2125802"/>
                <a:gd name="connsiteX66" fmla="*/ 938037 w 2091674"/>
                <a:gd name="connsiteY66" fmla="*/ 465513 h 2125802"/>
                <a:gd name="connsiteX67" fmla="*/ 926953 w 2091674"/>
                <a:gd name="connsiteY67" fmla="*/ 448888 h 2125802"/>
                <a:gd name="connsiteX68" fmla="*/ 932495 w 2091674"/>
                <a:gd name="connsiteY68" fmla="*/ 371302 h 2125802"/>
                <a:gd name="connsiteX69" fmla="*/ 949121 w 2091674"/>
                <a:gd name="connsiteY69" fmla="*/ 365760 h 2125802"/>
                <a:gd name="connsiteX70" fmla="*/ 998997 w 2091674"/>
                <a:gd name="connsiteY70" fmla="*/ 360219 h 2125802"/>
                <a:gd name="connsiteX71" fmla="*/ 993455 w 2091674"/>
                <a:gd name="connsiteY71" fmla="*/ 321426 h 2125802"/>
                <a:gd name="connsiteX72" fmla="*/ 965746 w 2091674"/>
                <a:gd name="connsiteY72" fmla="*/ 288175 h 2125802"/>
                <a:gd name="connsiteX73" fmla="*/ 960204 w 2091674"/>
                <a:gd name="connsiteY73" fmla="*/ 271550 h 2125802"/>
                <a:gd name="connsiteX74" fmla="*/ 954662 w 2091674"/>
                <a:gd name="connsiteY74" fmla="*/ 249382 h 2125802"/>
                <a:gd name="connsiteX75" fmla="*/ 943579 w 2091674"/>
                <a:gd name="connsiteY75" fmla="*/ 232757 h 2125802"/>
                <a:gd name="connsiteX76" fmla="*/ 938037 w 2091674"/>
                <a:gd name="connsiteY76" fmla="*/ 216131 h 2125802"/>
                <a:gd name="connsiteX77" fmla="*/ 943579 w 2091674"/>
                <a:gd name="connsiteY77" fmla="*/ 177339 h 2125802"/>
                <a:gd name="connsiteX78" fmla="*/ 960204 w 2091674"/>
                <a:gd name="connsiteY78" fmla="*/ 166255 h 2125802"/>
                <a:gd name="connsiteX79" fmla="*/ 965746 w 2091674"/>
                <a:gd name="connsiteY79" fmla="*/ 138546 h 2125802"/>
                <a:gd name="connsiteX80" fmla="*/ 971288 w 2091674"/>
                <a:gd name="connsiteY80" fmla="*/ 121920 h 2125802"/>
                <a:gd name="connsiteX81" fmla="*/ 976830 w 2091674"/>
                <a:gd name="connsiteY81" fmla="*/ 99753 h 2125802"/>
                <a:gd name="connsiteX82" fmla="*/ 982371 w 2091674"/>
                <a:gd name="connsiteY82" fmla="*/ 83128 h 2125802"/>
                <a:gd name="connsiteX83" fmla="*/ 1032248 w 2091674"/>
                <a:gd name="connsiteY83" fmla="*/ 44335 h 2125802"/>
                <a:gd name="connsiteX84" fmla="*/ 1065499 w 2091674"/>
                <a:gd name="connsiteY84" fmla="*/ 22168 h 2125802"/>
                <a:gd name="connsiteX85" fmla="*/ 1082124 w 2091674"/>
                <a:gd name="connsiteY85" fmla="*/ 5542 h 2125802"/>
                <a:gd name="connsiteX86" fmla="*/ 1104291 w 2091674"/>
                <a:gd name="connsiteY86" fmla="*/ 0 h 2125802"/>
                <a:gd name="connsiteX87" fmla="*/ 1242837 w 2091674"/>
                <a:gd name="connsiteY87" fmla="*/ 5542 h 2125802"/>
                <a:gd name="connsiteX88" fmla="*/ 1259462 w 2091674"/>
                <a:gd name="connsiteY88" fmla="*/ 11084 h 2125802"/>
                <a:gd name="connsiteX89" fmla="*/ 1276088 w 2091674"/>
                <a:gd name="connsiteY89" fmla="*/ 44335 h 2125802"/>
                <a:gd name="connsiteX90" fmla="*/ 1292713 w 2091674"/>
                <a:gd name="connsiteY90" fmla="*/ 49877 h 2125802"/>
                <a:gd name="connsiteX91" fmla="*/ 1414633 w 2091674"/>
                <a:gd name="connsiteY91" fmla="*/ 55419 h 2125802"/>
                <a:gd name="connsiteX92" fmla="*/ 1425717 w 2091674"/>
                <a:gd name="connsiteY92" fmla="*/ 72044 h 2125802"/>
                <a:gd name="connsiteX93" fmla="*/ 1464510 w 2091674"/>
                <a:gd name="connsiteY93" fmla="*/ 77586 h 2125802"/>
                <a:gd name="connsiteX94" fmla="*/ 1542095 w 2091674"/>
                <a:gd name="connsiteY94" fmla="*/ 88670 h 2125802"/>
                <a:gd name="connsiteX95" fmla="*/ 1553179 w 2091674"/>
                <a:gd name="connsiteY95" fmla="*/ 121920 h 2125802"/>
                <a:gd name="connsiteX96" fmla="*/ 1558721 w 2091674"/>
                <a:gd name="connsiteY96" fmla="*/ 138546 h 2125802"/>
                <a:gd name="connsiteX97" fmla="*/ 1564262 w 2091674"/>
                <a:gd name="connsiteY97" fmla="*/ 171797 h 2125802"/>
                <a:gd name="connsiteX98" fmla="*/ 1575346 w 2091674"/>
                <a:gd name="connsiteY98" fmla="*/ 221673 h 2125802"/>
                <a:gd name="connsiteX99" fmla="*/ 1580888 w 2091674"/>
                <a:gd name="connsiteY99" fmla="*/ 266008 h 2125802"/>
                <a:gd name="connsiteX100" fmla="*/ 1614139 w 2091674"/>
                <a:gd name="connsiteY100" fmla="*/ 271550 h 2125802"/>
                <a:gd name="connsiteX101" fmla="*/ 1619681 w 2091674"/>
                <a:gd name="connsiteY101" fmla="*/ 288175 h 2125802"/>
                <a:gd name="connsiteX102" fmla="*/ 1614139 w 2091674"/>
                <a:gd name="connsiteY102" fmla="*/ 338051 h 2125802"/>
                <a:gd name="connsiteX103" fmla="*/ 1597513 w 2091674"/>
                <a:gd name="connsiteY103" fmla="*/ 343593 h 2125802"/>
                <a:gd name="connsiteX104" fmla="*/ 1564262 w 2091674"/>
                <a:gd name="connsiteY104" fmla="*/ 349135 h 2125802"/>
                <a:gd name="connsiteX105" fmla="*/ 1525470 w 2091674"/>
                <a:gd name="connsiteY105" fmla="*/ 360219 h 2125802"/>
                <a:gd name="connsiteX106" fmla="*/ 1591971 w 2091674"/>
                <a:gd name="connsiteY106" fmla="*/ 365760 h 2125802"/>
                <a:gd name="connsiteX107" fmla="*/ 1586430 w 2091674"/>
                <a:gd name="connsiteY107" fmla="*/ 399011 h 2125802"/>
                <a:gd name="connsiteX108" fmla="*/ 1575346 w 2091674"/>
                <a:gd name="connsiteY108" fmla="*/ 432262 h 2125802"/>
                <a:gd name="connsiteX109" fmla="*/ 1564262 w 2091674"/>
                <a:gd name="connsiteY109" fmla="*/ 493222 h 2125802"/>
                <a:gd name="connsiteX110" fmla="*/ 1586430 w 2091674"/>
                <a:gd name="connsiteY110" fmla="*/ 576350 h 2125802"/>
                <a:gd name="connsiteX111" fmla="*/ 1608597 w 2091674"/>
                <a:gd name="connsiteY111" fmla="*/ 570808 h 2125802"/>
                <a:gd name="connsiteX112" fmla="*/ 1686182 w 2091674"/>
                <a:gd name="connsiteY112" fmla="*/ 587433 h 2125802"/>
                <a:gd name="connsiteX113" fmla="*/ 1697266 w 2091674"/>
                <a:gd name="connsiteY113" fmla="*/ 604059 h 2125802"/>
                <a:gd name="connsiteX114" fmla="*/ 1730517 w 2091674"/>
                <a:gd name="connsiteY114" fmla="*/ 615142 h 2125802"/>
                <a:gd name="connsiteX115" fmla="*/ 1736059 w 2091674"/>
                <a:gd name="connsiteY115" fmla="*/ 637310 h 2125802"/>
                <a:gd name="connsiteX116" fmla="*/ 1752684 w 2091674"/>
                <a:gd name="connsiteY116" fmla="*/ 648393 h 2125802"/>
                <a:gd name="connsiteX117" fmla="*/ 1863521 w 2091674"/>
                <a:gd name="connsiteY117" fmla="*/ 653935 h 2125802"/>
                <a:gd name="connsiteX118" fmla="*/ 1913397 w 2091674"/>
                <a:gd name="connsiteY118" fmla="*/ 659477 h 2125802"/>
                <a:gd name="connsiteX119" fmla="*/ 1930022 w 2091674"/>
                <a:gd name="connsiteY119" fmla="*/ 665019 h 2125802"/>
                <a:gd name="connsiteX120" fmla="*/ 1941106 w 2091674"/>
                <a:gd name="connsiteY120" fmla="*/ 698270 h 2125802"/>
                <a:gd name="connsiteX121" fmla="*/ 1957731 w 2091674"/>
                <a:gd name="connsiteY121" fmla="*/ 709353 h 2125802"/>
                <a:gd name="connsiteX122" fmla="*/ 2018691 w 2091674"/>
                <a:gd name="connsiteY122" fmla="*/ 720437 h 2125802"/>
                <a:gd name="connsiteX123" fmla="*/ 2035317 w 2091674"/>
                <a:gd name="connsiteY123" fmla="*/ 725979 h 2125802"/>
                <a:gd name="connsiteX124" fmla="*/ 2046401 w 2091674"/>
                <a:gd name="connsiteY124" fmla="*/ 792480 h 2125802"/>
                <a:gd name="connsiteX125" fmla="*/ 2040859 w 2091674"/>
                <a:gd name="connsiteY125" fmla="*/ 809106 h 2125802"/>
                <a:gd name="connsiteX126" fmla="*/ 2007608 w 2091674"/>
                <a:gd name="connsiteY126" fmla="*/ 820190 h 2125802"/>
                <a:gd name="connsiteX127" fmla="*/ 1819186 w 2091674"/>
                <a:gd name="connsiteY127" fmla="*/ 831273 h 2125802"/>
                <a:gd name="connsiteX128" fmla="*/ 1813644 w 2091674"/>
                <a:gd name="connsiteY128" fmla="*/ 847899 h 2125802"/>
                <a:gd name="connsiteX129" fmla="*/ 1686182 w 2091674"/>
                <a:gd name="connsiteY129" fmla="*/ 914400 h 2125802"/>
                <a:gd name="connsiteX130" fmla="*/ 1697266 w 2091674"/>
                <a:gd name="connsiteY130" fmla="*/ 931026 h 2125802"/>
                <a:gd name="connsiteX131" fmla="*/ 1686182 w 2091674"/>
                <a:gd name="connsiteY131" fmla="*/ 975360 h 2125802"/>
                <a:gd name="connsiteX132" fmla="*/ 1652931 w 2091674"/>
                <a:gd name="connsiteY132" fmla="*/ 1008611 h 2125802"/>
                <a:gd name="connsiteX133" fmla="*/ 1647390 w 2091674"/>
                <a:gd name="connsiteY133" fmla="*/ 1025237 h 2125802"/>
                <a:gd name="connsiteX134" fmla="*/ 1619681 w 2091674"/>
                <a:gd name="connsiteY134" fmla="*/ 1058488 h 2125802"/>
                <a:gd name="connsiteX135" fmla="*/ 1603055 w 2091674"/>
                <a:gd name="connsiteY135" fmla="*/ 1069571 h 2125802"/>
                <a:gd name="connsiteX136" fmla="*/ 1586430 w 2091674"/>
                <a:gd name="connsiteY136" fmla="*/ 1075113 h 2125802"/>
                <a:gd name="connsiteX137" fmla="*/ 1647390 w 2091674"/>
                <a:gd name="connsiteY137" fmla="*/ 1058488 h 2125802"/>
                <a:gd name="connsiteX138" fmla="*/ 1664015 w 2091674"/>
                <a:gd name="connsiteY138" fmla="*/ 1047404 h 2125802"/>
                <a:gd name="connsiteX139" fmla="*/ 1752684 w 2091674"/>
                <a:gd name="connsiteY139" fmla="*/ 1047404 h 2125802"/>
                <a:gd name="connsiteX140" fmla="*/ 1763768 w 2091674"/>
                <a:gd name="connsiteY140" fmla="*/ 1064030 h 2125802"/>
                <a:gd name="connsiteX141" fmla="*/ 1769310 w 2091674"/>
                <a:gd name="connsiteY141" fmla="*/ 1091739 h 2125802"/>
                <a:gd name="connsiteX142" fmla="*/ 1752684 w 2091674"/>
                <a:gd name="connsiteY142" fmla="*/ 1158240 h 2125802"/>
                <a:gd name="connsiteX143" fmla="*/ 1747142 w 2091674"/>
                <a:gd name="connsiteY143" fmla="*/ 1174866 h 2125802"/>
                <a:gd name="connsiteX144" fmla="*/ 1741601 w 2091674"/>
                <a:gd name="connsiteY144" fmla="*/ 1191491 h 2125802"/>
                <a:gd name="connsiteX145" fmla="*/ 1708350 w 2091674"/>
                <a:gd name="connsiteY145" fmla="*/ 1202575 h 2125802"/>
                <a:gd name="connsiteX146" fmla="*/ 1691724 w 2091674"/>
                <a:gd name="connsiteY146" fmla="*/ 1208117 h 2125802"/>
                <a:gd name="connsiteX147" fmla="*/ 1758226 w 2091674"/>
                <a:gd name="connsiteY147" fmla="*/ 1230284 h 2125802"/>
                <a:gd name="connsiteX148" fmla="*/ 1791477 w 2091674"/>
                <a:gd name="connsiteY148" fmla="*/ 1241368 h 2125802"/>
                <a:gd name="connsiteX149" fmla="*/ 1824728 w 2091674"/>
                <a:gd name="connsiteY149" fmla="*/ 1252451 h 2125802"/>
                <a:gd name="connsiteX150" fmla="*/ 1841353 w 2091674"/>
                <a:gd name="connsiteY150" fmla="*/ 1257993 h 2125802"/>
                <a:gd name="connsiteX151" fmla="*/ 1930022 w 2091674"/>
                <a:gd name="connsiteY151" fmla="*/ 1269077 h 2125802"/>
                <a:gd name="connsiteX152" fmla="*/ 1952190 w 2091674"/>
                <a:gd name="connsiteY152" fmla="*/ 1296786 h 2125802"/>
                <a:gd name="connsiteX153" fmla="*/ 1957731 w 2091674"/>
                <a:gd name="connsiteY153" fmla="*/ 1346662 h 2125802"/>
                <a:gd name="connsiteX154" fmla="*/ 2013150 w 2091674"/>
                <a:gd name="connsiteY154" fmla="*/ 1352204 h 2125802"/>
                <a:gd name="connsiteX155" fmla="*/ 2035317 w 2091674"/>
                <a:gd name="connsiteY155" fmla="*/ 1357746 h 2125802"/>
                <a:gd name="connsiteX156" fmla="*/ 2040859 w 2091674"/>
                <a:gd name="connsiteY156" fmla="*/ 1374371 h 2125802"/>
                <a:gd name="connsiteX157" fmla="*/ 2057484 w 2091674"/>
                <a:gd name="connsiteY157" fmla="*/ 1390997 h 2125802"/>
                <a:gd name="connsiteX158" fmla="*/ 2063026 w 2091674"/>
                <a:gd name="connsiteY158" fmla="*/ 1407622 h 2125802"/>
                <a:gd name="connsiteX159" fmla="*/ 2085193 w 2091674"/>
                <a:gd name="connsiteY159" fmla="*/ 1435331 h 2125802"/>
                <a:gd name="connsiteX160" fmla="*/ 2079651 w 2091674"/>
                <a:gd name="connsiteY160" fmla="*/ 1479666 h 2125802"/>
                <a:gd name="connsiteX161" fmla="*/ 2074110 w 2091674"/>
                <a:gd name="connsiteY161" fmla="*/ 1496291 h 2125802"/>
                <a:gd name="connsiteX162" fmla="*/ 2068568 w 2091674"/>
                <a:gd name="connsiteY162" fmla="*/ 1518459 h 2125802"/>
                <a:gd name="connsiteX163" fmla="*/ 2063026 w 2091674"/>
                <a:gd name="connsiteY163" fmla="*/ 1557251 h 2125802"/>
                <a:gd name="connsiteX164" fmla="*/ 2018691 w 2091674"/>
                <a:gd name="connsiteY164" fmla="*/ 1551710 h 2125802"/>
                <a:gd name="connsiteX165" fmla="*/ 2007608 w 2091674"/>
                <a:gd name="connsiteY165" fmla="*/ 1568335 h 2125802"/>
                <a:gd name="connsiteX166" fmla="*/ 1985441 w 2091674"/>
                <a:gd name="connsiteY166" fmla="*/ 1684713 h 2125802"/>
                <a:gd name="connsiteX167" fmla="*/ 1968815 w 2091674"/>
                <a:gd name="connsiteY167" fmla="*/ 1679171 h 2125802"/>
                <a:gd name="connsiteX168" fmla="*/ 1885688 w 2091674"/>
                <a:gd name="connsiteY168" fmla="*/ 1662546 h 2125802"/>
                <a:gd name="connsiteX169" fmla="*/ 1852437 w 2091674"/>
                <a:gd name="connsiteY169" fmla="*/ 1645920 h 2125802"/>
                <a:gd name="connsiteX170" fmla="*/ 1819186 w 2091674"/>
                <a:gd name="connsiteY170" fmla="*/ 1623753 h 2125802"/>
                <a:gd name="connsiteX171" fmla="*/ 1785935 w 2091674"/>
                <a:gd name="connsiteY171" fmla="*/ 1596044 h 2125802"/>
                <a:gd name="connsiteX172" fmla="*/ 1774851 w 2091674"/>
                <a:gd name="connsiteY172" fmla="*/ 1562793 h 2125802"/>
                <a:gd name="connsiteX173" fmla="*/ 1758226 w 2091674"/>
                <a:gd name="connsiteY173" fmla="*/ 1529542 h 2125802"/>
                <a:gd name="connsiteX174" fmla="*/ 1741601 w 2091674"/>
                <a:gd name="connsiteY174" fmla="*/ 1512917 h 2125802"/>
                <a:gd name="connsiteX175" fmla="*/ 1724975 w 2091674"/>
                <a:gd name="connsiteY175" fmla="*/ 1479666 h 2125802"/>
                <a:gd name="connsiteX176" fmla="*/ 1686182 w 2091674"/>
                <a:gd name="connsiteY176" fmla="*/ 1463040 h 2125802"/>
                <a:gd name="connsiteX177" fmla="*/ 1608597 w 2091674"/>
                <a:gd name="connsiteY177" fmla="*/ 1485208 h 2125802"/>
                <a:gd name="connsiteX178" fmla="*/ 1458968 w 2091674"/>
                <a:gd name="connsiteY178" fmla="*/ 1479666 h 2125802"/>
                <a:gd name="connsiteX179" fmla="*/ 1442342 w 2091674"/>
                <a:gd name="connsiteY179" fmla="*/ 1468582 h 2125802"/>
                <a:gd name="connsiteX180" fmla="*/ 1403550 w 2091674"/>
                <a:gd name="connsiteY180" fmla="*/ 1446415 h 2125802"/>
                <a:gd name="connsiteX181" fmla="*/ 1359215 w 2091674"/>
                <a:gd name="connsiteY181" fmla="*/ 1451957 h 2125802"/>
                <a:gd name="connsiteX182" fmla="*/ 1359215 w 2091674"/>
                <a:gd name="connsiteY182" fmla="*/ 1485208 h 2125802"/>
                <a:gd name="connsiteX183" fmla="*/ 1375841 w 2091674"/>
                <a:gd name="connsiteY183" fmla="*/ 1490750 h 2125802"/>
                <a:gd name="connsiteX184" fmla="*/ 1392466 w 2091674"/>
                <a:gd name="connsiteY184" fmla="*/ 1501833 h 2125802"/>
                <a:gd name="connsiteX185" fmla="*/ 1431259 w 2091674"/>
                <a:gd name="connsiteY185" fmla="*/ 1540626 h 2125802"/>
                <a:gd name="connsiteX186" fmla="*/ 1464510 w 2091674"/>
                <a:gd name="connsiteY186" fmla="*/ 1562793 h 2125802"/>
                <a:gd name="connsiteX187" fmla="*/ 1475593 w 2091674"/>
                <a:gd name="connsiteY187" fmla="*/ 1584960 h 2125802"/>
                <a:gd name="connsiteX188" fmla="*/ 1486677 w 2091674"/>
                <a:gd name="connsiteY188" fmla="*/ 1645920 h 2125802"/>
                <a:gd name="connsiteX189" fmla="*/ 1492219 w 2091674"/>
                <a:gd name="connsiteY189" fmla="*/ 1934095 h 2125802"/>
                <a:gd name="connsiteX190" fmla="*/ 1486677 w 2091674"/>
                <a:gd name="connsiteY190" fmla="*/ 1995055 h 2125802"/>
                <a:gd name="connsiteX191" fmla="*/ 1431259 w 2091674"/>
                <a:gd name="connsiteY191" fmla="*/ 2000597 h 2125802"/>
                <a:gd name="connsiteX192" fmla="*/ 1381382 w 2091674"/>
                <a:gd name="connsiteY192" fmla="*/ 2028306 h 2125802"/>
                <a:gd name="connsiteX193" fmla="*/ 1348131 w 2091674"/>
                <a:gd name="connsiteY193" fmla="*/ 2050473 h 2125802"/>
                <a:gd name="connsiteX194" fmla="*/ 1242837 w 2091674"/>
                <a:gd name="connsiteY194" fmla="*/ 2067099 h 2125802"/>
                <a:gd name="connsiteX195" fmla="*/ 1242837 w 2091674"/>
                <a:gd name="connsiteY195" fmla="*/ 2067099 h 2125802"/>
                <a:gd name="connsiteX196" fmla="*/ 1220670 w 2091674"/>
                <a:gd name="connsiteY196" fmla="*/ 2072640 h 2125802"/>
                <a:gd name="connsiteX197" fmla="*/ 1215128 w 2091674"/>
                <a:gd name="connsiteY197" fmla="*/ 2033848 h 2125802"/>
                <a:gd name="connsiteX198" fmla="*/ 1148626 w 2091674"/>
                <a:gd name="connsiteY198" fmla="*/ 2028306 h 2125802"/>
                <a:gd name="connsiteX199" fmla="*/ 1132001 w 2091674"/>
                <a:gd name="connsiteY199" fmla="*/ 2017222 h 2125802"/>
                <a:gd name="connsiteX200" fmla="*/ 1126459 w 2091674"/>
                <a:gd name="connsiteY200" fmla="*/ 2000597 h 2125802"/>
                <a:gd name="connsiteX201" fmla="*/ 1109833 w 2091674"/>
                <a:gd name="connsiteY201" fmla="*/ 1989513 h 2125802"/>
                <a:gd name="connsiteX202" fmla="*/ 1010081 w 2091674"/>
                <a:gd name="connsiteY202" fmla="*/ 1978430 h 2125802"/>
                <a:gd name="connsiteX203" fmla="*/ 976830 w 2091674"/>
                <a:gd name="connsiteY203" fmla="*/ 1956262 h 2125802"/>
                <a:gd name="connsiteX204" fmla="*/ 943579 w 2091674"/>
                <a:gd name="connsiteY204" fmla="*/ 1945179 h 2125802"/>
                <a:gd name="connsiteX205" fmla="*/ 938037 w 2091674"/>
                <a:gd name="connsiteY205" fmla="*/ 1928553 h 2125802"/>
                <a:gd name="connsiteX206" fmla="*/ 932495 w 2091674"/>
                <a:gd name="connsiteY206" fmla="*/ 1823259 h 2125802"/>
                <a:gd name="connsiteX207" fmla="*/ 893702 w 2091674"/>
                <a:gd name="connsiteY207" fmla="*/ 1773382 h 2125802"/>
                <a:gd name="connsiteX208" fmla="*/ 849368 w 2091674"/>
                <a:gd name="connsiteY208" fmla="*/ 1790008 h 2125802"/>
                <a:gd name="connsiteX209" fmla="*/ 810575 w 2091674"/>
                <a:gd name="connsiteY209" fmla="*/ 1839884 h 2125802"/>
                <a:gd name="connsiteX210" fmla="*/ 777324 w 2091674"/>
                <a:gd name="connsiteY210" fmla="*/ 1850968 h 2125802"/>
                <a:gd name="connsiteX211" fmla="*/ 760699 w 2091674"/>
                <a:gd name="connsiteY211" fmla="*/ 1856510 h 2125802"/>
                <a:gd name="connsiteX212" fmla="*/ 744073 w 2091674"/>
                <a:gd name="connsiteY212" fmla="*/ 1867593 h 2125802"/>
                <a:gd name="connsiteX213" fmla="*/ 710822 w 2091674"/>
                <a:gd name="connsiteY213" fmla="*/ 1878677 h 2125802"/>
                <a:gd name="connsiteX214" fmla="*/ 694197 w 2091674"/>
                <a:gd name="connsiteY214" fmla="*/ 1889760 h 2125802"/>
                <a:gd name="connsiteX215" fmla="*/ 666488 w 2091674"/>
                <a:gd name="connsiteY215" fmla="*/ 1895302 h 2125802"/>
                <a:gd name="connsiteX216" fmla="*/ 633237 w 2091674"/>
                <a:gd name="connsiteY216" fmla="*/ 1906386 h 2125802"/>
                <a:gd name="connsiteX217" fmla="*/ 616611 w 2091674"/>
                <a:gd name="connsiteY217" fmla="*/ 1911928 h 2125802"/>
                <a:gd name="connsiteX218" fmla="*/ 583361 w 2091674"/>
                <a:gd name="connsiteY218" fmla="*/ 1934095 h 2125802"/>
                <a:gd name="connsiteX219" fmla="*/ 566735 w 2091674"/>
                <a:gd name="connsiteY219" fmla="*/ 1945179 h 2125802"/>
                <a:gd name="connsiteX220" fmla="*/ 533484 w 2091674"/>
                <a:gd name="connsiteY220" fmla="*/ 1950720 h 2125802"/>
                <a:gd name="connsiteX221" fmla="*/ 450357 w 2091674"/>
                <a:gd name="connsiteY221" fmla="*/ 1978430 h 2125802"/>
                <a:gd name="connsiteX222" fmla="*/ 417106 w 2091674"/>
                <a:gd name="connsiteY222" fmla="*/ 1989513 h 2125802"/>
                <a:gd name="connsiteX223" fmla="*/ 394939 w 2091674"/>
                <a:gd name="connsiteY223" fmla="*/ 2000597 h 2125802"/>
                <a:gd name="connsiteX224" fmla="*/ 339521 w 2091674"/>
                <a:gd name="connsiteY224" fmla="*/ 2017222 h 2125802"/>
                <a:gd name="connsiteX225" fmla="*/ 311811 w 2091674"/>
                <a:gd name="connsiteY225" fmla="*/ 2028306 h 2125802"/>
                <a:gd name="connsiteX226" fmla="*/ 295186 w 2091674"/>
                <a:gd name="connsiteY226" fmla="*/ 2033848 h 2125802"/>
                <a:gd name="connsiteX227" fmla="*/ 278561 w 2091674"/>
                <a:gd name="connsiteY227" fmla="*/ 2044931 h 2125802"/>
                <a:gd name="connsiteX228" fmla="*/ 223142 w 2091674"/>
                <a:gd name="connsiteY228" fmla="*/ 2061557 h 2125802"/>
                <a:gd name="connsiteX229" fmla="*/ 200975 w 2091674"/>
                <a:gd name="connsiteY229" fmla="*/ 2072640 h 2125802"/>
                <a:gd name="connsiteX230" fmla="*/ 162182 w 2091674"/>
                <a:gd name="connsiteY230" fmla="*/ 2083724 h 2125802"/>
                <a:gd name="connsiteX231" fmla="*/ 106764 w 2091674"/>
                <a:gd name="connsiteY231" fmla="*/ 2105891 h 2125802"/>
                <a:gd name="connsiteX232" fmla="*/ 90139 w 2091674"/>
                <a:gd name="connsiteY232" fmla="*/ 2111433 h 2125802"/>
                <a:gd name="connsiteX233" fmla="*/ 73513 w 2091674"/>
                <a:gd name="connsiteY233" fmla="*/ 2116975 h 2125802"/>
                <a:gd name="connsiteX234" fmla="*/ 7011 w 2091674"/>
                <a:gd name="connsiteY234" fmla="*/ 2111433 h 2125802"/>
                <a:gd name="connsiteX235" fmla="*/ 1470 w 2091674"/>
                <a:gd name="connsiteY235" fmla="*/ 2011680 h 212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091674" h="2125802">
                  <a:moveTo>
                    <a:pt x="23637" y="2094808"/>
                  </a:moveTo>
                  <a:cubicBezTo>
                    <a:pt x="10927" y="2056679"/>
                    <a:pt x="25086" y="2102779"/>
                    <a:pt x="12553" y="2033848"/>
                  </a:cubicBezTo>
                  <a:cubicBezTo>
                    <a:pt x="11508" y="2028100"/>
                    <a:pt x="8858" y="2022764"/>
                    <a:pt x="7011" y="2017222"/>
                  </a:cubicBezTo>
                  <a:cubicBezTo>
                    <a:pt x="8858" y="1945178"/>
                    <a:pt x="9205" y="1873081"/>
                    <a:pt x="12553" y="1801091"/>
                  </a:cubicBezTo>
                  <a:cubicBezTo>
                    <a:pt x="12735" y="1797175"/>
                    <a:pt x="20884" y="1767805"/>
                    <a:pt x="23637" y="1762299"/>
                  </a:cubicBezTo>
                  <a:cubicBezTo>
                    <a:pt x="26616" y="1756342"/>
                    <a:pt x="31026" y="1751215"/>
                    <a:pt x="34721" y="1745673"/>
                  </a:cubicBezTo>
                  <a:lnTo>
                    <a:pt x="51346" y="1695797"/>
                  </a:lnTo>
                  <a:cubicBezTo>
                    <a:pt x="53193" y="1690255"/>
                    <a:pt x="55742" y="1684899"/>
                    <a:pt x="56888" y="1679171"/>
                  </a:cubicBezTo>
                  <a:cubicBezTo>
                    <a:pt x="65417" y="1636528"/>
                    <a:pt x="60146" y="1660596"/>
                    <a:pt x="73513" y="1607128"/>
                  </a:cubicBezTo>
                  <a:cubicBezTo>
                    <a:pt x="75360" y="1599739"/>
                    <a:pt x="76646" y="1592186"/>
                    <a:pt x="79055" y="1584960"/>
                  </a:cubicBezTo>
                  <a:cubicBezTo>
                    <a:pt x="82750" y="1573877"/>
                    <a:pt x="87305" y="1563044"/>
                    <a:pt x="90139" y="1551710"/>
                  </a:cubicBezTo>
                  <a:cubicBezTo>
                    <a:pt x="91986" y="1544321"/>
                    <a:pt x="94029" y="1536977"/>
                    <a:pt x="95681" y="1529542"/>
                  </a:cubicBezTo>
                  <a:cubicBezTo>
                    <a:pt x="97724" y="1520347"/>
                    <a:pt x="98938" y="1510971"/>
                    <a:pt x="101222" y="1501833"/>
                  </a:cubicBezTo>
                  <a:cubicBezTo>
                    <a:pt x="102639" y="1496166"/>
                    <a:pt x="105347" y="1490875"/>
                    <a:pt x="106764" y="1485208"/>
                  </a:cubicBezTo>
                  <a:cubicBezTo>
                    <a:pt x="109049" y="1476070"/>
                    <a:pt x="109828" y="1466586"/>
                    <a:pt x="112306" y="1457499"/>
                  </a:cubicBezTo>
                  <a:cubicBezTo>
                    <a:pt x="115380" y="1446227"/>
                    <a:pt x="121099" y="1435704"/>
                    <a:pt x="123390" y="1424248"/>
                  </a:cubicBezTo>
                  <a:cubicBezTo>
                    <a:pt x="125237" y="1415012"/>
                    <a:pt x="125624" y="1405359"/>
                    <a:pt x="128931" y="1396539"/>
                  </a:cubicBezTo>
                  <a:cubicBezTo>
                    <a:pt x="133561" y="1384193"/>
                    <a:pt x="148015" y="1371913"/>
                    <a:pt x="156641" y="1363288"/>
                  </a:cubicBezTo>
                  <a:cubicBezTo>
                    <a:pt x="213511" y="1370397"/>
                    <a:pt x="209087" y="1372762"/>
                    <a:pt x="278561" y="1363288"/>
                  </a:cubicBezTo>
                  <a:cubicBezTo>
                    <a:pt x="293654" y="1361230"/>
                    <a:pt x="308444" y="1357021"/>
                    <a:pt x="322895" y="1352204"/>
                  </a:cubicBezTo>
                  <a:lnTo>
                    <a:pt x="356146" y="1341120"/>
                  </a:lnTo>
                  <a:cubicBezTo>
                    <a:pt x="376466" y="1342967"/>
                    <a:pt x="396907" y="1343776"/>
                    <a:pt x="417106" y="1346662"/>
                  </a:cubicBezTo>
                  <a:cubicBezTo>
                    <a:pt x="422889" y="1347488"/>
                    <a:pt x="429601" y="1348073"/>
                    <a:pt x="433731" y="1352204"/>
                  </a:cubicBezTo>
                  <a:cubicBezTo>
                    <a:pt x="437862" y="1356335"/>
                    <a:pt x="437426" y="1363288"/>
                    <a:pt x="439273" y="1368830"/>
                  </a:cubicBezTo>
                  <a:cubicBezTo>
                    <a:pt x="441120" y="1381761"/>
                    <a:pt x="432498" y="1403275"/>
                    <a:pt x="444815" y="1407622"/>
                  </a:cubicBezTo>
                  <a:cubicBezTo>
                    <a:pt x="460511" y="1413162"/>
                    <a:pt x="530645" y="1404175"/>
                    <a:pt x="561193" y="1396539"/>
                  </a:cubicBezTo>
                  <a:cubicBezTo>
                    <a:pt x="566860" y="1395122"/>
                    <a:pt x="572036" y="1391823"/>
                    <a:pt x="577819" y="1390997"/>
                  </a:cubicBezTo>
                  <a:cubicBezTo>
                    <a:pt x="598018" y="1388111"/>
                    <a:pt x="618459" y="1387302"/>
                    <a:pt x="638779" y="1385455"/>
                  </a:cubicBezTo>
                  <a:cubicBezTo>
                    <a:pt x="646168" y="1383608"/>
                    <a:pt x="655214" y="1384929"/>
                    <a:pt x="660946" y="1379913"/>
                  </a:cubicBezTo>
                  <a:cubicBezTo>
                    <a:pt x="670971" y="1371141"/>
                    <a:pt x="683113" y="1346662"/>
                    <a:pt x="683113" y="1346662"/>
                  </a:cubicBezTo>
                  <a:cubicBezTo>
                    <a:pt x="684960" y="1326342"/>
                    <a:pt x="685958" y="1305927"/>
                    <a:pt x="688655" y="1285702"/>
                  </a:cubicBezTo>
                  <a:cubicBezTo>
                    <a:pt x="689662" y="1278152"/>
                    <a:pt x="689972" y="1269872"/>
                    <a:pt x="694197" y="1263535"/>
                  </a:cubicBezTo>
                  <a:cubicBezTo>
                    <a:pt x="701725" y="1252242"/>
                    <a:pt x="737511" y="1243555"/>
                    <a:pt x="744073" y="1241368"/>
                  </a:cubicBezTo>
                  <a:lnTo>
                    <a:pt x="760699" y="1235826"/>
                  </a:lnTo>
                  <a:cubicBezTo>
                    <a:pt x="766241" y="1233979"/>
                    <a:pt x="771657" y="1231701"/>
                    <a:pt x="777324" y="1230284"/>
                  </a:cubicBezTo>
                  <a:lnTo>
                    <a:pt x="799491" y="1224742"/>
                  </a:lnTo>
                  <a:cubicBezTo>
                    <a:pt x="811636" y="1206526"/>
                    <a:pt x="810381" y="1211568"/>
                    <a:pt x="816117" y="1191491"/>
                  </a:cubicBezTo>
                  <a:cubicBezTo>
                    <a:pt x="818209" y="1184168"/>
                    <a:pt x="828885" y="1171732"/>
                    <a:pt x="821659" y="1169324"/>
                  </a:cubicBezTo>
                  <a:cubicBezTo>
                    <a:pt x="804047" y="1163453"/>
                    <a:pt x="784714" y="1173019"/>
                    <a:pt x="766241" y="1174866"/>
                  </a:cubicBezTo>
                  <a:cubicBezTo>
                    <a:pt x="697892" y="1173019"/>
                    <a:pt x="628637" y="1180565"/>
                    <a:pt x="561193" y="1169324"/>
                  </a:cubicBezTo>
                  <a:cubicBezTo>
                    <a:pt x="551902" y="1167775"/>
                    <a:pt x="562837" y="1150190"/>
                    <a:pt x="566735" y="1141615"/>
                  </a:cubicBezTo>
                  <a:cubicBezTo>
                    <a:pt x="576515" y="1120100"/>
                    <a:pt x="585860" y="1107114"/>
                    <a:pt x="605528" y="1097280"/>
                  </a:cubicBezTo>
                  <a:cubicBezTo>
                    <a:pt x="610753" y="1094668"/>
                    <a:pt x="616611" y="1093586"/>
                    <a:pt x="622153" y="1091739"/>
                  </a:cubicBezTo>
                  <a:cubicBezTo>
                    <a:pt x="633237" y="1080655"/>
                    <a:pt x="642362" y="1067183"/>
                    <a:pt x="655404" y="1058488"/>
                  </a:cubicBezTo>
                  <a:lnTo>
                    <a:pt x="688655" y="1036320"/>
                  </a:lnTo>
                  <a:cubicBezTo>
                    <a:pt x="718212" y="991987"/>
                    <a:pt x="679419" y="1045556"/>
                    <a:pt x="716364" y="1008611"/>
                  </a:cubicBezTo>
                  <a:cubicBezTo>
                    <a:pt x="721074" y="1003901"/>
                    <a:pt x="723184" y="997103"/>
                    <a:pt x="727448" y="991986"/>
                  </a:cubicBezTo>
                  <a:cubicBezTo>
                    <a:pt x="732465" y="985965"/>
                    <a:pt x="739261" y="981546"/>
                    <a:pt x="744073" y="975360"/>
                  </a:cubicBezTo>
                  <a:cubicBezTo>
                    <a:pt x="744106" y="975318"/>
                    <a:pt x="771767" y="933819"/>
                    <a:pt x="777324" y="925484"/>
                  </a:cubicBezTo>
                  <a:cubicBezTo>
                    <a:pt x="816915" y="866096"/>
                    <a:pt x="755269" y="956215"/>
                    <a:pt x="805033" y="892233"/>
                  </a:cubicBezTo>
                  <a:cubicBezTo>
                    <a:pt x="813211" y="881718"/>
                    <a:pt x="827201" y="858982"/>
                    <a:pt x="827201" y="858982"/>
                  </a:cubicBezTo>
                  <a:cubicBezTo>
                    <a:pt x="840375" y="819455"/>
                    <a:pt x="821695" y="867239"/>
                    <a:pt x="849368" y="825731"/>
                  </a:cubicBezTo>
                  <a:cubicBezTo>
                    <a:pt x="870783" y="793609"/>
                    <a:pt x="834353" y="822812"/>
                    <a:pt x="871535" y="798022"/>
                  </a:cubicBezTo>
                  <a:cubicBezTo>
                    <a:pt x="884467" y="778626"/>
                    <a:pt x="888161" y="768467"/>
                    <a:pt x="915870" y="759230"/>
                  </a:cubicBezTo>
                  <a:cubicBezTo>
                    <a:pt x="931276" y="754094"/>
                    <a:pt x="936230" y="754063"/>
                    <a:pt x="949121" y="742604"/>
                  </a:cubicBezTo>
                  <a:cubicBezTo>
                    <a:pt x="960836" y="732190"/>
                    <a:pt x="969329" y="718048"/>
                    <a:pt x="982371" y="709353"/>
                  </a:cubicBezTo>
                  <a:lnTo>
                    <a:pt x="1015622" y="687186"/>
                  </a:lnTo>
                  <a:cubicBezTo>
                    <a:pt x="1010080" y="683491"/>
                    <a:pt x="1005083" y="678807"/>
                    <a:pt x="998997" y="676102"/>
                  </a:cubicBezTo>
                  <a:cubicBezTo>
                    <a:pt x="988321" y="671357"/>
                    <a:pt x="965746" y="665019"/>
                    <a:pt x="965746" y="665019"/>
                  </a:cubicBezTo>
                  <a:cubicBezTo>
                    <a:pt x="967593" y="659477"/>
                    <a:pt x="968676" y="653618"/>
                    <a:pt x="971288" y="648393"/>
                  </a:cubicBezTo>
                  <a:cubicBezTo>
                    <a:pt x="974266" y="642436"/>
                    <a:pt x="979666" y="637854"/>
                    <a:pt x="982371" y="631768"/>
                  </a:cubicBezTo>
                  <a:cubicBezTo>
                    <a:pt x="987116" y="621092"/>
                    <a:pt x="993455" y="598517"/>
                    <a:pt x="993455" y="598517"/>
                  </a:cubicBezTo>
                  <a:cubicBezTo>
                    <a:pt x="989760" y="592975"/>
                    <a:pt x="982974" y="588524"/>
                    <a:pt x="982371" y="581891"/>
                  </a:cubicBezTo>
                  <a:cubicBezTo>
                    <a:pt x="980641" y="562864"/>
                    <a:pt x="988503" y="535198"/>
                    <a:pt x="993455" y="515390"/>
                  </a:cubicBezTo>
                  <a:cubicBezTo>
                    <a:pt x="986066" y="511695"/>
                    <a:pt x="978881" y="507560"/>
                    <a:pt x="971288" y="504306"/>
                  </a:cubicBezTo>
                  <a:cubicBezTo>
                    <a:pt x="965919" y="502005"/>
                    <a:pt x="959224" y="502413"/>
                    <a:pt x="954662" y="498764"/>
                  </a:cubicBezTo>
                  <a:cubicBezTo>
                    <a:pt x="941428" y="488177"/>
                    <a:pt x="944730" y="478898"/>
                    <a:pt x="938037" y="465513"/>
                  </a:cubicBezTo>
                  <a:cubicBezTo>
                    <a:pt x="935058" y="459556"/>
                    <a:pt x="930648" y="454430"/>
                    <a:pt x="926953" y="448888"/>
                  </a:cubicBezTo>
                  <a:cubicBezTo>
                    <a:pt x="928800" y="423026"/>
                    <a:pt x="925814" y="396354"/>
                    <a:pt x="932495" y="371302"/>
                  </a:cubicBezTo>
                  <a:cubicBezTo>
                    <a:pt x="934000" y="365657"/>
                    <a:pt x="943359" y="366720"/>
                    <a:pt x="949121" y="365760"/>
                  </a:cubicBezTo>
                  <a:cubicBezTo>
                    <a:pt x="965621" y="363010"/>
                    <a:pt x="982372" y="362066"/>
                    <a:pt x="998997" y="360219"/>
                  </a:cubicBezTo>
                  <a:cubicBezTo>
                    <a:pt x="997150" y="347288"/>
                    <a:pt x="997208" y="333937"/>
                    <a:pt x="993455" y="321426"/>
                  </a:cubicBezTo>
                  <a:cubicBezTo>
                    <a:pt x="990148" y="310404"/>
                    <a:pt x="972815" y="295244"/>
                    <a:pt x="965746" y="288175"/>
                  </a:cubicBezTo>
                  <a:cubicBezTo>
                    <a:pt x="963899" y="282633"/>
                    <a:pt x="961809" y="277167"/>
                    <a:pt x="960204" y="271550"/>
                  </a:cubicBezTo>
                  <a:cubicBezTo>
                    <a:pt x="958111" y="264226"/>
                    <a:pt x="957662" y="256383"/>
                    <a:pt x="954662" y="249382"/>
                  </a:cubicBezTo>
                  <a:cubicBezTo>
                    <a:pt x="952038" y="243260"/>
                    <a:pt x="946557" y="238714"/>
                    <a:pt x="943579" y="232757"/>
                  </a:cubicBezTo>
                  <a:cubicBezTo>
                    <a:pt x="940967" y="227532"/>
                    <a:pt x="939884" y="221673"/>
                    <a:pt x="938037" y="216131"/>
                  </a:cubicBezTo>
                  <a:cubicBezTo>
                    <a:pt x="939884" y="203200"/>
                    <a:pt x="938274" y="189275"/>
                    <a:pt x="943579" y="177339"/>
                  </a:cubicBezTo>
                  <a:cubicBezTo>
                    <a:pt x="946284" y="171253"/>
                    <a:pt x="956900" y="172038"/>
                    <a:pt x="960204" y="166255"/>
                  </a:cubicBezTo>
                  <a:cubicBezTo>
                    <a:pt x="964877" y="158077"/>
                    <a:pt x="963461" y="147684"/>
                    <a:pt x="965746" y="138546"/>
                  </a:cubicBezTo>
                  <a:cubicBezTo>
                    <a:pt x="967163" y="132879"/>
                    <a:pt x="969683" y="127537"/>
                    <a:pt x="971288" y="121920"/>
                  </a:cubicBezTo>
                  <a:cubicBezTo>
                    <a:pt x="973380" y="114597"/>
                    <a:pt x="974738" y="107076"/>
                    <a:pt x="976830" y="99753"/>
                  </a:cubicBezTo>
                  <a:cubicBezTo>
                    <a:pt x="978435" y="94136"/>
                    <a:pt x="979131" y="87988"/>
                    <a:pt x="982371" y="83128"/>
                  </a:cubicBezTo>
                  <a:cubicBezTo>
                    <a:pt x="997971" y="59727"/>
                    <a:pt x="1010228" y="66355"/>
                    <a:pt x="1032248" y="44335"/>
                  </a:cubicBezTo>
                  <a:cubicBezTo>
                    <a:pt x="1053004" y="23579"/>
                    <a:pt x="1041438" y="30188"/>
                    <a:pt x="1065499" y="22168"/>
                  </a:cubicBezTo>
                  <a:cubicBezTo>
                    <a:pt x="1071041" y="16626"/>
                    <a:pt x="1075319" y="9431"/>
                    <a:pt x="1082124" y="5542"/>
                  </a:cubicBezTo>
                  <a:cubicBezTo>
                    <a:pt x="1088737" y="1763"/>
                    <a:pt x="1096675" y="0"/>
                    <a:pt x="1104291" y="0"/>
                  </a:cubicBezTo>
                  <a:cubicBezTo>
                    <a:pt x="1150510" y="0"/>
                    <a:pt x="1196655" y="3695"/>
                    <a:pt x="1242837" y="5542"/>
                  </a:cubicBezTo>
                  <a:cubicBezTo>
                    <a:pt x="1248379" y="7389"/>
                    <a:pt x="1254901" y="7435"/>
                    <a:pt x="1259462" y="11084"/>
                  </a:cubicBezTo>
                  <a:cubicBezTo>
                    <a:pt x="1310861" y="52205"/>
                    <a:pt x="1235925" y="4172"/>
                    <a:pt x="1276088" y="44335"/>
                  </a:cubicBezTo>
                  <a:cubicBezTo>
                    <a:pt x="1280219" y="48466"/>
                    <a:pt x="1286890" y="49411"/>
                    <a:pt x="1292713" y="49877"/>
                  </a:cubicBezTo>
                  <a:cubicBezTo>
                    <a:pt x="1333265" y="53121"/>
                    <a:pt x="1373993" y="53572"/>
                    <a:pt x="1414633" y="55419"/>
                  </a:cubicBezTo>
                  <a:cubicBezTo>
                    <a:pt x="1418328" y="60961"/>
                    <a:pt x="1419631" y="69339"/>
                    <a:pt x="1425717" y="72044"/>
                  </a:cubicBezTo>
                  <a:cubicBezTo>
                    <a:pt x="1437654" y="77349"/>
                    <a:pt x="1451600" y="75600"/>
                    <a:pt x="1464510" y="77586"/>
                  </a:cubicBezTo>
                  <a:cubicBezTo>
                    <a:pt x="1533761" y="88240"/>
                    <a:pt x="1458367" y="78204"/>
                    <a:pt x="1542095" y="88670"/>
                  </a:cubicBezTo>
                  <a:lnTo>
                    <a:pt x="1553179" y="121920"/>
                  </a:lnTo>
                  <a:lnTo>
                    <a:pt x="1558721" y="138546"/>
                  </a:lnTo>
                  <a:cubicBezTo>
                    <a:pt x="1560568" y="149630"/>
                    <a:pt x="1562058" y="160779"/>
                    <a:pt x="1564262" y="171797"/>
                  </a:cubicBezTo>
                  <a:cubicBezTo>
                    <a:pt x="1571619" y="208586"/>
                    <a:pt x="1568890" y="179713"/>
                    <a:pt x="1575346" y="221673"/>
                  </a:cubicBezTo>
                  <a:cubicBezTo>
                    <a:pt x="1577611" y="236393"/>
                    <a:pt x="1571744" y="254252"/>
                    <a:pt x="1580888" y="266008"/>
                  </a:cubicBezTo>
                  <a:cubicBezTo>
                    <a:pt x="1587787" y="274878"/>
                    <a:pt x="1603055" y="269703"/>
                    <a:pt x="1614139" y="271550"/>
                  </a:cubicBezTo>
                  <a:cubicBezTo>
                    <a:pt x="1615986" y="277092"/>
                    <a:pt x="1619681" y="282334"/>
                    <a:pt x="1619681" y="288175"/>
                  </a:cubicBezTo>
                  <a:cubicBezTo>
                    <a:pt x="1619681" y="304903"/>
                    <a:pt x="1620352" y="322520"/>
                    <a:pt x="1614139" y="338051"/>
                  </a:cubicBezTo>
                  <a:cubicBezTo>
                    <a:pt x="1611969" y="343475"/>
                    <a:pt x="1603216" y="342326"/>
                    <a:pt x="1597513" y="343593"/>
                  </a:cubicBezTo>
                  <a:cubicBezTo>
                    <a:pt x="1586544" y="346031"/>
                    <a:pt x="1575280" y="346931"/>
                    <a:pt x="1564262" y="349135"/>
                  </a:cubicBezTo>
                  <a:cubicBezTo>
                    <a:pt x="1546866" y="352614"/>
                    <a:pt x="1541315" y="354937"/>
                    <a:pt x="1525470" y="360219"/>
                  </a:cubicBezTo>
                  <a:cubicBezTo>
                    <a:pt x="1547637" y="362066"/>
                    <a:pt x="1573205" y="353818"/>
                    <a:pt x="1591971" y="365760"/>
                  </a:cubicBezTo>
                  <a:cubicBezTo>
                    <a:pt x="1601451" y="371793"/>
                    <a:pt x="1589155" y="388110"/>
                    <a:pt x="1586430" y="399011"/>
                  </a:cubicBezTo>
                  <a:cubicBezTo>
                    <a:pt x="1583596" y="410345"/>
                    <a:pt x="1578180" y="420928"/>
                    <a:pt x="1575346" y="432262"/>
                  </a:cubicBezTo>
                  <a:cubicBezTo>
                    <a:pt x="1566636" y="467102"/>
                    <a:pt x="1570881" y="446890"/>
                    <a:pt x="1564262" y="493222"/>
                  </a:cubicBezTo>
                  <a:cubicBezTo>
                    <a:pt x="1558385" y="587268"/>
                    <a:pt x="1529602" y="588978"/>
                    <a:pt x="1586430" y="576350"/>
                  </a:cubicBezTo>
                  <a:cubicBezTo>
                    <a:pt x="1593865" y="574698"/>
                    <a:pt x="1601208" y="572655"/>
                    <a:pt x="1608597" y="570808"/>
                  </a:cubicBezTo>
                  <a:cubicBezTo>
                    <a:pt x="1638442" y="573521"/>
                    <a:pt x="1664901" y="566152"/>
                    <a:pt x="1686182" y="587433"/>
                  </a:cubicBezTo>
                  <a:cubicBezTo>
                    <a:pt x="1690892" y="592143"/>
                    <a:pt x="1691618" y="600529"/>
                    <a:pt x="1697266" y="604059"/>
                  </a:cubicBezTo>
                  <a:cubicBezTo>
                    <a:pt x="1707173" y="610251"/>
                    <a:pt x="1730517" y="615142"/>
                    <a:pt x="1730517" y="615142"/>
                  </a:cubicBezTo>
                  <a:cubicBezTo>
                    <a:pt x="1732364" y="622531"/>
                    <a:pt x="1731834" y="630972"/>
                    <a:pt x="1736059" y="637310"/>
                  </a:cubicBezTo>
                  <a:cubicBezTo>
                    <a:pt x="1739753" y="642852"/>
                    <a:pt x="1746080" y="647532"/>
                    <a:pt x="1752684" y="648393"/>
                  </a:cubicBezTo>
                  <a:cubicBezTo>
                    <a:pt x="1789365" y="653177"/>
                    <a:pt x="1826575" y="652088"/>
                    <a:pt x="1863521" y="653935"/>
                  </a:cubicBezTo>
                  <a:cubicBezTo>
                    <a:pt x="1880146" y="655782"/>
                    <a:pt x="1896897" y="656727"/>
                    <a:pt x="1913397" y="659477"/>
                  </a:cubicBezTo>
                  <a:cubicBezTo>
                    <a:pt x="1919159" y="660437"/>
                    <a:pt x="1926627" y="660266"/>
                    <a:pt x="1930022" y="665019"/>
                  </a:cubicBezTo>
                  <a:cubicBezTo>
                    <a:pt x="1936813" y="674526"/>
                    <a:pt x="1931385" y="691789"/>
                    <a:pt x="1941106" y="698270"/>
                  </a:cubicBezTo>
                  <a:cubicBezTo>
                    <a:pt x="1946648" y="701964"/>
                    <a:pt x="1951609" y="706729"/>
                    <a:pt x="1957731" y="709353"/>
                  </a:cubicBezTo>
                  <a:cubicBezTo>
                    <a:pt x="1970796" y="714952"/>
                    <a:pt x="2009701" y="719153"/>
                    <a:pt x="2018691" y="720437"/>
                  </a:cubicBezTo>
                  <a:cubicBezTo>
                    <a:pt x="2024233" y="722284"/>
                    <a:pt x="2030456" y="722739"/>
                    <a:pt x="2035317" y="725979"/>
                  </a:cubicBezTo>
                  <a:cubicBezTo>
                    <a:pt x="2063842" y="744995"/>
                    <a:pt x="2052654" y="754957"/>
                    <a:pt x="2046401" y="792480"/>
                  </a:cubicBezTo>
                  <a:cubicBezTo>
                    <a:pt x="2045441" y="798242"/>
                    <a:pt x="2045613" y="805710"/>
                    <a:pt x="2040859" y="809106"/>
                  </a:cubicBezTo>
                  <a:cubicBezTo>
                    <a:pt x="2031352" y="815897"/>
                    <a:pt x="2019174" y="818538"/>
                    <a:pt x="2007608" y="820190"/>
                  </a:cubicBezTo>
                  <a:cubicBezTo>
                    <a:pt x="1919406" y="832788"/>
                    <a:pt x="1981868" y="825248"/>
                    <a:pt x="1819186" y="831273"/>
                  </a:cubicBezTo>
                  <a:cubicBezTo>
                    <a:pt x="1817339" y="836815"/>
                    <a:pt x="1814470" y="842116"/>
                    <a:pt x="1813644" y="847899"/>
                  </a:cubicBezTo>
                  <a:cubicBezTo>
                    <a:pt x="1799113" y="949615"/>
                    <a:pt x="1839064" y="907452"/>
                    <a:pt x="1686182" y="914400"/>
                  </a:cubicBezTo>
                  <a:cubicBezTo>
                    <a:pt x="1689877" y="919942"/>
                    <a:pt x="1696440" y="924417"/>
                    <a:pt x="1697266" y="931026"/>
                  </a:cubicBezTo>
                  <a:cubicBezTo>
                    <a:pt x="1697405" y="932135"/>
                    <a:pt x="1690469" y="969848"/>
                    <a:pt x="1686182" y="975360"/>
                  </a:cubicBezTo>
                  <a:cubicBezTo>
                    <a:pt x="1676559" y="987733"/>
                    <a:pt x="1652931" y="1008611"/>
                    <a:pt x="1652931" y="1008611"/>
                  </a:cubicBezTo>
                  <a:cubicBezTo>
                    <a:pt x="1651084" y="1014153"/>
                    <a:pt x="1650002" y="1020012"/>
                    <a:pt x="1647390" y="1025237"/>
                  </a:cubicBezTo>
                  <a:cubicBezTo>
                    <a:pt x="1641165" y="1037688"/>
                    <a:pt x="1630183" y="1049737"/>
                    <a:pt x="1619681" y="1058488"/>
                  </a:cubicBezTo>
                  <a:cubicBezTo>
                    <a:pt x="1614564" y="1062752"/>
                    <a:pt x="1609012" y="1066592"/>
                    <a:pt x="1603055" y="1069571"/>
                  </a:cubicBezTo>
                  <a:cubicBezTo>
                    <a:pt x="1597830" y="1072183"/>
                    <a:pt x="1580702" y="1076258"/>
                    <a:pt x="1586430" y="1075113"/>
                  </a:cubicBezTo>
                  <a:cubicBezTo>
                    <a:pt x="1617678" y="1068864"/>
                    <a:pt x="1623505" y="1066450"/>
                    <a:pt x="1647390" y="1058488"/>
                  </a:cubicBezTo>
                  <a:cubicBezTo>
                    <a:pt x="1652932" y="1054793"/>
                    <a:pt x="1657525" y="1048902"/>
                    <a:pt x="1664015" y="1047404"/>
                  </a:cubicBezTo>
                  <a:cubicBezTo>
                    <a:pt x="1708700" y="1037092"/>
                    <a:pt x="1714384" y="1041020"/>
                    <a:pt x="1752684" y="1047404"/>
                  </a:cubicBezTo>
                  <a:cubicBezTo>
                    <a:pt x="1756379" y="1052946"/>
                    <a:pt x="1761429" y="1057793"/>
                    <a:pt x="1763768" y="1064030"/>
                  </a:cubicBezTo>
                  <a:cubicBezTo>
                    <a:pt x="1767075" y="1072850"/>
                    <a:pt x="1769310" y="1082320"/>
                    <a:pt x="1769310" y="1091739"/>
                  </a:cubicBezTo>
                  <a:cubicBezTo>
                    <a:pt x="1769310" y="1114128"/>
                    <a:pt x="1759562" y="1137606"/>
                    <a:pt x="1752684" y="1158240"/>
                  </a:cubicBezTo>
                  <a:lnTo>
                    <a:pt x="1747142" y="1174866"/>
                  </a:lnTo>
                  <a:cubicBezTo>
                    <a:pt x="1745295" y="1180408"/>
                    <a:pt x="1747143" y="1189644"/>
                    <a:pt x="1741601" y="1191491"/>
                  </a:cubicBezTo>
                  <a:lnTo>
                    <a:pt x="1708350" y="1202575"/>
                  </a:lnTo>
                  <a:lnTo>
                    <a:pt x="1691724" y="1208117"/>
                  </a:lnTo>
                  <a:cubicBezTo>
                    <a:pt x="1704298" y="1245837"/>
                    <a:pt x="1689425" y="1218142"/>
                    <a:pt x="1758226" y="1230284"/>
                  </a:cubicBezTo>
                  <a:cubicBezTo>
                    <a:pt x="1769731" y="1232314"/>
                    <a:pt x="1780393" y="1237673"/>
                    <a:pt x="1791477" y="1241368"/>
                  </a:cubicBezTo>
                  <a:lnTo>
                    <a:pt x="1824728" y="1252451"/>
                  </a:lnTo>
                  <a:cubicBezTo>
                    <a:pt x="1830270" y="1254298"/>
                    <a:pt x="1835591" y="1257033"/>
                    <a:pt x="1841353" y="1257993"/>
                  </a:cubicBezTo>
                  <a:cubicBezTo>
                    <a:pt x="1892916" y="1266587"/>
                    <a:pt x="1863423" y="1262417"/>
                    <a:pt x="1930022" y="1269077"/>
                  </a:cubicBezTo>
                  <a:cubicBezTo>
                    <a:pt x="1946604" y="1280130"/>
                    <a:pt x="1948844" y="1276709"/>
                    <a:pt x="1952190" y="1296786"/>
                  </a:cubicBezTo>
                  <a:cubicBezTo>
                    <a:pt x="1954940" y="1313286"/>
                    <a:pt x="1945354" y="1335410"/>
                    <a:pt x="1957731" y="1346662"/>
                  </a:cubicBezTo>
                  <a:cubicBezTo>
                    <a:pt x="1971468" y="1359150"/>
                    <a:pt x="1994677" y="1350357"/>
                    <a:pt x="2013150" y="1352204"/>
                  </a:cubicBezTo>
                  <a:cubicBezTo>
                    <a:pt x="2020539" y="1354051"/>
                    <a:pt x="2029370" y="1352988"/>
                    <a:pt x="2035317" y="1357746"/>
                  </a:cubicBezTo>
                  <a:cubicBezTo>
                    <a:pt x="2039878" y="1361395"/>
                    <a:pt x="2037619" y="1369511"/>
                    <a:pt x="2040859" y="1374371"/>
                  </a:cubicBezTo>
                  <a:cubicBezTo>
                    <a:pt x="2045206" y="1380892"/>
                    <a:pt x="2051942" y="1385455"/>
                    <a:pt x="2057484" y="1390997"/>
                  </a:cubicBezTo>
                  <a:cubicBezTo>
                    <a:pt x="2059331" y="1396539"/>
                    <a:pt x="2059377" y="1403061"/>
                    <a:pt x="2063026" y="1407622"/>
                  </a:cubicBezTo>
                  <a:cubicBezTo>
                    <a:pt x="2091674" y="1443432"/>
                    <a:pt x="2071263" y="1393544"/>
                    <a:pt x="2085193" y="1435331"/>
                  </a:cubicBezTo>
                  <a:cubicBezTo>
                    <a:pt x="2083346" y="1450109"/>
                    <a:pt x="2082315" y="1465013"/>
                    <a:pt x="2079651" y="1479666"/>
                  </a:cubicBezTo>
                  <a:cubicBezTo>
                    <a:pt x="2078606" y="1485413"/>
                    <a:pt x="2075715" y="1490674"/>
                    <a:pt x="2074110" y="1496291"/>
                  </a:cubicBezTo>
                  <a:cubicBezTo>
                    <a:pt x="2072018" y="1503615"/>
                    <a:pt x="2069931" y="1510965"/>
                    <a:pt x="2068568" y="1518459"/>
                  </a:cubicBezTo>
                  <a:cubicBezTo>
                    <a:pt x="2066231" y="1531310"/>
                    <a:pt x="2064873" y="1544320"/>
                    <a:pt x="2063026" y="1557251"/>
                  </a:cubicBezTo>
                  <a:cubicBezTo>
                    <a:pt x="2048248" y="1555404"/>
                    <a:pt x="2033295" y="1548789"/>
                    <a:pt x="2018691" y="1551710"/>
                  </a:cubicBezTo>
                  <a:cubicBezTo>
                    <a:pt x="2012160" y="1553016"/>
                    <a:pt x="2008508" y="1561736"/>
                    <a:pt x="2007608" y="1568335"/>
                  </a:cubicBezTo>
                  <a:cubicBezTo>
                    <a:pt x="1991406" y="1687154"/>
                    <a:pt x="2033264" y="1652832"/>
                    <a:pt x="1985441" y="1684713"/>
                  </a:cubicBezTo>
                  <a:cubicBezTo>
                    <a:pt x="1979899" y="1682866"/>
                    <a:pt x="1974577" y="1680131"/>
                    <a:pt x="1968815" y="1679171"/>
                  </a:cubicBezTo>
                  <a:cubicBezTo>
                    <a:pt x="1947378" y="1675598"/>
                    <a:pt x="1906835" y="1676644"/>
                    <a:pt x="1885688" y="1662546"/>
                  </a:cubicBezTo>
                  <a:cubicBezTo>
                    <a:pt x="1811882" y="1613342"/>
                    <a:pt x="1921266" y="1684158"/>
                    <a:pt x="1852437" y="1645920"/>
                  </a:cubicBezTo>
                  <a:cubicBezTo>
                    <a:pt x="1840792" y="1639451"/>
                    <a:pt x="1828605" y="1633172"/>
                    <a:pt x="1819186" y="1623753"/>
                  </a:cubicBezTo>
                  <a:cubicBezTo>
                    <a:pt x="1797851" y="1602418"/>
                    <a:pt x="1809082" y="1611475"/>
                    <a:pt x="1785935" y="1596044"/>
                  </a:cubicBezTo>
                  <a:lnTo>
                    <a:pt x="1774851" y="1562793"/>
                  </a:lnTo>
                  <a:cubicBezTo>
                    <a:pt x="1769296" y="1546128"/>
                    <a:pt x="1770164" y="1543868"/>
                    <a:pt x="1758226" y="1529542"/>
                  </a:cubicBezTo>
                  <a:cubicBezTo>
                    <a:pt x="1753209" y="1523521"/>
                    <a:pt x="1747143" y="1518459"/>
                    <a:pt x="1741601" y="1512917"/>
                  </a:cubicBezTo>
                  <a:cubicBezTo>
                    <a:pt x="1737818" y="1501568"/>
                    <a:pt x="1734893" y="1487931"/>
                    <a:pt x="1724975" y="1479666"/>
                  </a:cubicBezTo>
                  <a:cubicBezTo>
                    <a:pt x="1715843" y="1472056"/>
                    <a:pt x="1697733" y="1466890"/>
                    <a:pt x="1686182" y="1463040"/>
                  </a:cubicBezTo>
                  <a:cubicBezTo>
                    <a:pt x="1622663" y="1475744"/>
                    <a:pt x="1647614" y="1465699"/>
                    <a:pt x="1608597" y="1485208"/>
                  </a:cubicBezTo>
                  <a:cubicBezTo>
                    <a:pt x="1558721" y="1483361"/>
                    <a:pt x="1508631" y="1484632"/>
                    <a:pt x="1458968" y="1479666"/>
                  </a:cubicBezTo>
                  <a:cubicBezTo>
                    <a:pt x="1452340" y="1479003"/>
                    <a:pt x="1448125" y="1471887"/>
                    <a:pt x="1442342" y="1468582"/>
                  </a:cubicBezTo>
                  <a:cubicBezTo>
                    <a:pt x="1393132" y="1440463"/>
                    <a:pt x="1444048" y="1473415"/>
                    <a:pt x="1403550" y="1446415"/>
                  </a:cubicBezTo>
                  <a:cubicBezTo>
                    <a:pt x="1388772" y="1448262"/>
                    <a:pt x="1373043" y="1446426"/>
                    <a:pt x="1359215" y="1451957"/>
                  </a:cubicBezTo>
                  <a:cubicBezTo>
                    <a:pt x="1339510" y="1459839"/>
                    <a:pt x="1349363" y="1477326"/>
                    <a:pt x="1359215" y="1485208"/>
                  </a:cubicBezTo>
                  <a:cubicBezTo>
                    <a:pt x="1363777" y="1488857"/>
                    <a:pt x="1370616" y="1488138"/>
                    <a:pt x="1375841" y="1490750"/>
                  </a:cubicBezTo>
                  <a:cubicBezTo>
                    <a:pt x="1381798" y="1493728"/>
                    <a:pt x="1386924" y="1498139"/>
                    <a:pt x="1392466" y="1501833"/>
                  </a:cubicBezTo>
                  <a:cubicBezTo>
                    <a:pt x="1417873" y="1539945"/>
                    <a:pt x="1401996" y="1530872"/>
                    <a:pt x="1431259" y="1540626"/>
                  </a:cubicBezTo>
                  <a:cubicBezTo>
                    <a:pt x="1442343" y="1548015"/>
                    <a:pt x="1458553" y="1550878"/>
                    <a:pt x="1464510" y="1562793"/>
                  </a:cubicBezTo>
                  <a:cubicBezTo>
                    <a:pt x="1468204" y="1570182"/>
                    <a:pt x="1472692" y="1577225"/>
                    <a:pt x="1475593" y="1584960"/>
                  </a:cubicBezTo>
                  <a:cubicBezTo>
                    <a:pt x="1481623" y="1601040"/>
                    <a:pt x="1484654" y="1631759"/>
                    <a:pt x="1486677" y="1645920"/>
                  </a:cubicBezTo>
                  <a:cubicBezTo>
                    <a:pt x="1488524" y="1741978"/>
                    <a:pt x="1492219" y="1838019"/>
                    <a:pt x="1492219" y="1934095"/>
                  </a:cubicBezTo>
                  <a:cubicBezTo>
                    <a:pt x="1492219" y="1954499"/>
                    <a:pt x="1500464" y="1980014"/>
                    <a:pt x="1486677" y="1995055"/>
                  </a:cubicBezTo>
                  <a:cubicBezTo>
                    <a:pt x="1474132" y="2008740"/>
                    <a:pt x="1449732" y="1998750"/>
                    <a:pt x="1431259" y="2000597"/>
                  </a:cubicBezTo>
                  <a:cubicBezTo>
                    <a:pt x="1393147" y="2026004"/>
                    <a:pt x="1410645" y="2018552"/>
                    <a:pt x="1381382" y="2028306"/>
                  </a:cubicBezTo>
                  <a:cubicBezTo>
                    <a:pt x="1370298" y="2035695"/>
                    <a:pt x="1360768" y="2046260"/>
                    <a:pt x="1348131" y="2050473"/>
                  </a:cubicBezTo>
                  <a:cubicBezTo>
                    <a:pt x="1303248" y="2065435"/>
                    <a:pt x="1337302" y="2055290"/>
                    <a:pt x="1242837" y="2067099"/>
                  </a:cubicBezTo>
                  <a:lnTo>
                    <a:pt x="1242837" y="2067099"/>
                  </a:lnTo>
                  <a:lnTo>
                    <a:pt x="1220670" y="2072640"/>
                  </a:lnTo>
                  <a:cubicBezTo>
                    <a:pt x="1218823" y="2059709"/>
                    <a:pt x="1226252" y="2040694"/>
                    <a:pt x="1215128" y="2033848"/>
                  </a:cubicBezTo>
                  <a:cubicBezTo>
                    <a:pt x="1196183" y="2022190"/>
                    <a:pt x="1170438" y="2032669"/>
                    <a:pt x="1148626" y="2028306"/>
                  </a:cubicBezTo>
                  <a:cubicBezTo>
                    <a:pt x="1142095" y="2027000"/>
                    <a:pt x="1137543" y="2020917"/>
                    <a:pt x="1132001" y="2017222"/>
                  </a:cubicBezTo>
                  <a:cubicBezTo>
                    <a:pt x="1130154" y="2011680"/>
                    <a:pt x="1130108" y="2005158"/>
                    <a:pt x="1126459" y="2000597"/>
                  </a:cubicBezTo>
                  <a:cubicBezTo>
                    <a:pt x="1122298" y="1995396"/>
                    <a:pt x="1115790" y="1992492"/>
                    <a:pt x="1109833" y="1989513"/>
                  </a:cubicBezTo>
                  <a:cubicBezTo>
                    <a:pt x="1083388" y="1976290"/>
                    <a:pt x="1020473" y="1979123"/>
                    <a:pt x="1010081" y="1978430"/>
                  </a:cubicBezTo>
                  <a:cubicBezTo>
                    <a:pt x="998997" y="1971041"/>
                    <a:pt x="989468" y="1960474"/>
                    <a:pt x="976830" y="1956262"/>
                  </a:cubicBezTo>
                  <a:lnTo>
                    <a:pt x="943579" y="1945179"/>
                  </a:lnTo>
                  <a:cubicBezTo>
                    <a:pt x="941732" y="1939637"/>
                    <a:pt x="938566" y="1934371"/>
                    <a:pt x="938037" y="1928553"/>
                  </a:cubicBezTo>
                  <a:cubicBezTo>
                    <a:pt x="934855" y="1893551"/>
                    <a:pt x="939388" y="1857723"/>
                    <a:pt x="932495" y="1823259"/>
                  </a:cubicBezTo>
                  <a:cubicBezTo>
                    <a:pt x="929181" y="1806687"/>
                    <a:pt x="906097" y="1785777"/>
                    <a:pt x="893702" y="1773382"/>
                  </a:cubicBezTo>
                  <a:cubicBezTo>
                    <a:pt x="876933" y="1776736"/>
                    <a:pt x="861476" y="1776170"/>
                    <a:pt x="849368" y="1790008"/>
                  </a:cubicBezTo>
                  <a:cubicBezTo>
                    <a:pt x="840226" y="1800456"/>
                    <a:pt x="826399" y="1831093"/>
                    <a:pt x="810575" y="1839884"/>
                  </a:cubicBezTo>
                  <a:cubicBezTo>
                    <a:pt x="800362" y="1845558"/>
                    <a:pt x="788408" y="1847273"/>
                    <a:pt x="777324" y="1850968"/>
                  </a:cubicBezTo>
                  <a:cubicBezTo>
                    <a:pt x="771782" y="1852815"/>
                    <a:pt x="765560" y="1853270"/>
                    <a:pt x="760699" y="1856510"/>
                  </a:cubicBezTo>
                  <a:cubicBezTo>
                    <a:pt x="755157" y="1860204"/>
                    <a:pt x="750159" y="1864888"/>
                    <a:pt x="744073" y="1867593"/>
                  </a:cubicBezTo>
                  <a:cubicBezTo>
                    <a:pt x="733397" y="1872338"/>
                    <a:pt x="720543" y="1872196"/>
                    <a:pt x="710822" y="1878677"/>
                  </a:cubicBezTo>
                  <a:cubicBezTo>
                    <a:pt x="705280" y="1882371"/>
                    <a:pt x="700433" y="1887421"/>
                    <a:pt x="694197" y="1889760"/>
                  </a:cubicBezTo>
                  <a:cubicBezTo>
                    <a:pt x="685377" y="1893067"/>
                    <a:pt x="675575" y="1892824"/>
                    <a:pt x="666488" y="1895302"/>
                  </a:cubicBezTo>
                  <a:cubicBezTo>
                    <a:pt x="655216" y="1898376"/>
                    <a:pt x="644321" y="1902691"/>
                    <a:pt x="633237" y="1906386"/>
                  </a:cubicBezTo>
                  <a:cubicBezTo>
                    <a:pt x="627695" y="1908233"/>
                    <a:pt x="621472" y="1908688"/>
                    <a:pt x="616611" y="1911928"/>
                  </a:cubicBezTo>
                  <a:lnTo>
                    <a:pt x="583361" y="1934095"/>
                  </a:lnTo>
                  <a:cubicBezTo>
                    <a:pt x="577819" y="1937790"/>
                    <a:pt x="573305" y="1944084"/>
                    <a:pt x="566735" y="1945179"/>
                  </a:cubicBezTo>
                  <a:lnTo>
                    <a:pt x="533484" y="1950720"/>
                  </a:lnTo>
                  <a:lnTo>
                    <a:pt x="450357" y="1978430"/>
                  </a:lnTo>
                  <a:cubicBezTo>
                    <a:pt x="450346" y="1978434"/>
                    <a:pt x="417117" y="1989508"/>
                    <a:pt x="417106" y="1989513"/>
                  </a:cubicBezTo>
                  <a:cubicBezTo>
                    <a:pt x="409717" y="1993208"/>
                    <a:pt x="402609" y="1997529"/>
                    <a:pt x="394939" y="2000597"/>
                  </a:cubicBezTo>
                  <a:cubicBezTo>
                    <a:pt x="330713" y="2026287"/>
                    <a:pt x="388505" y="2000894"/>
                    <a:pt x="339521" y="2017222"/>
                  </a:cubicBezTo>
                  <a:cubicBezTo>
                    <a:pt x="330083" y="2020368"/>
                    <a:pt x="321126" y="2024813"/>
                    <a:pt x="311811" y="2028306"/>
                  </a:cubicBezTo>
                  <a:cubicBezTo>
                    <a:pt x="306341" y="2030357"/>
                    <a:pt x="300411" y="2031236"/>
                    <a:pt x="295186" y="2033848"/>
                  </a:cubicBezTo>
                  <a:cubicBezTo>
                    <a:pt x="289229" y="2036827"/>
                    <a:pt x="284647" y="2042226"/>
                    <a:pt x="278561" y="2044931"/>
                  </a:cubicBezTo>
                  <a:cubicBezTo>
                    <a:pt x="210355" y="2075245"/>
                    <a:pt x="274722" y="2042215"/>
                    <a:pt x="223142" y="2061557"/>
                  </a:cubicBezTo>
                  <a:cubicBezTo>
                    <a:pt x="215407" y="2064458"/>
                    <a:pt x="208568" y="2069386"/>
                    <a:pt x="200975" y="2072640"/>
                  </a:cubicBezTo>
                  <a:cubicBezTo>
                    <a:pt x="189842" y="2077411"/>
                    <a:pt x="173435" y="2080911"/>
                    <a:pt x="162182" y="2083724"/>
                  </a:cubicBezTo>
                  <a:cubicBezTo>
                    <a:pt x="129563" y="2100034"/>
                    <a:pt x="147856" y="2092194"/>
                    <a:pt x="106764" y="2105891"/>
                  </a:cubicBezTo>
                  <a:lnTo>
                    <a:pt x="90139" y="2111433"/>
                  </a:lnTo>
                  <a:lnTo>
                    <a:pt x="73513" y="2116975"/>
                  </a:lnTo>
                  <a:cubicBezTo>
                    <a:pt x="51346" y="2115128"/>
                    <a:pt x="23992" y="2125802"/>
                    <a:pt x="7011" y="2111433"/>
                  </a:cubicBezTo>
                  <a:cubicBezTo>
                    <a:pt x="0" y="2105500"/>
                    <a:pt x="1470" y="2023482"/>
                    <a:pt x="1470" y="2011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43" name="รูปแบบอิสระ 42"/>
            <p:cNvSpPr/>
            <p:nvPr/>
          </p:nvSpPr>
          <p:spPr>
            <a:xfrm>
              <a:off x="1738878" y="3245558"/>
              <a:ext cx="1261967" cy="1352555"/>
            </a:xfrm>
            <a:custGeom>
              <a:avLst/>
              <a:gdLst>
                <a:gd name="connsiteX0" fmla="*/ 77273 w 1262129"/>
                <a:gd name="connsiteY0" fmla="*/ 1300766 h 1352282"/>
                <a:gd name="connsiteX1" fmla="*/ 77273 w 1262129"/>
                <a:gd name="connsiteY1" fmla="*/ 888642 h 1352282"/>
                <a:gd name="connsiteX2" fmla="*/ 90152 w 1262129"/>
                <a:gd name="connsiteY2" fmla="*/ 850006 h 1352282"/>
                <a:gd name="connsiteX3" fmla="*/ 77273 w 1262129"/>
                <a:gd name="connsiteY3" fmla="*/ 746975 h 1352282"/>
                <a:gd name="connsiteX4" fmla="*/ 25758 w 1262129"/>
                <a:gd name="connsiteY4" fmla="*/ 669701 h 1352282"/>
                <a:gd name="connsiteX5" fmla="*/ 0 w 1262129"/>
                <a:gd name="connsiteY5" fmla="*/ 579549 h 1352282"/>
                <a:gd name="connsiteX6" fmla="*/ 38637 w 1262129"/>
                <a:gd name="connsiteY6" fmla="*/ 553792 h 1352282"/>
                <a:gd name="connsiteX7" fmla="*/ 64394 w 1262129"/>
                <a:gd name="connsiteY7" fmla="*/ 476518 h 1352282"/>
                <a:gd name="connsiteX8" fmla="*/ 77273 w 1262129"/>
                <a:gd name="connsiteY8" fmla="*/ 334851 h 1352282"/>
                <a:gd name="connsiteX9" fmla="*/ 77273 w 1262129"/>
                <a:gd name="connsiteY9" fmla="*/ 231820 h 1352282"/>
                <a:gd name="connsiteX10" fmla="*/ 12879 w 1262129"/>
                <a:gd name="connsiteY10" fmla="*/ 154547 h 1352282"/>
                <a:gd name="connsiteX11" fmla="*/ 90152 w 1262129"/>
                <a:gd name="connsiteY11" fmla="*/ 103031 h 1352282"/>
                <a:gd name="connsiteX12" fmla="*/ 103031 w 1262129"/>
                <a:gd name="connsiteY12" fmla="*/ 64394 h 1352282"/>
                <a:gd name="connsiteX13" fmla="*/ 154546 w 1262129"/>
                <a:gd name="connsiteY13" fmla="*/ 51516 h 1352282"/>
                <a:gd name="connsiteX14" fmla="*/ 231820 w 1262129"/>
                <a:gd name="connsiteY14" fmla="*/ 25758 h 1352282"/>
                <a:gd name="connsiteX15" fmla="*/ 270456 w 1262129"/>
                <a:gd name="connsiteY15" fmla="*/ 12879 h 1352282"/>
                <a:gd name="connsiteX16" fmla="*/ 412124 w 1262129"/>
                <a:gd name="connsiteY16" fmla="*/ 0 h 1352282"/>
                <a:gd name="connsiteX17" fmla="*/ 631065 w 1262129"/>
                <a:gd name="connsiteY17" fmla="*/ 12879 h 1352282"/>
                <a:gd name="connsiteX18" fmla="*/ 695459 w 1262129"/>
                <a:gd name="connsiteY18" fmla="*/ 25758 h 1352282"/>
                <a:gd name="connsiteX19" fmla="*/ 772732 w 1262129"/>
                <a:gd name="connsiteY19" fmla="*/ 51516 h 1352282"/>
                <a:gd name="connsiteX20" fmla="*/ 824248 w 1262129"/>
                <a:gd name="connsiteY20" fmla="*/ 128789 h 1352282"/>
                <a:gd name="connsiteX21" fmla="*/ 837127 w 1262129"/>
                <a:gd name="connsiteY21" fmla="*/ 167425 h 1352282"/>
                <a:gd name="connsiteX22" fmla="*/ 862884 w 1262129"/>
                <a:gd name="connsiteY22" fmla="*/ 206062 h 1352282"/>
                <a:gd name="connsiteX23" fmla="*/ 875763 w 1262129"/>
                <a:gd name="connsiteY23" fmla="*/ 244699 h 1352282"/>
                <a:gd name="connsiteX24" fmla="*/ 914400 w 1262129"/>
                <a:gd name="connsiteY24" fmla="*/ 257578 h 1352282"/>
                <a:gd name="connsiteX25" fmla="*/ 953037 w 1262129"/>
                <a:gd name="connsiteY25" fmla="*/ 283335 h 1352282"/>
                <a:gd name="connsiteX26" fmla="*/ 991673 w 1262129"/>
                <a:gd name="connsiteY26" fmla="*/ 360609 h 1352282"/>
                <a:gd name="connsiteX27" fmla="*/ 1017431 w 1262129"/>
                <a:gd name="connsiteY27" fmla="*/ 515155 h 1352282"/>
                <a:gd name="connsiteX28" fmla="*/ 1068946 w 1262129"/>
                <a:gd name="connsiteY28" fmla="*/ 592428 h 1352282"/>
                <a:gd name="connsiteX29" fmla="*/ 1094704 w 1262129"/>
                <a:gd name="connsiteY29" fmla="*/ 631065 h 1352282"/>
                <a:gd name="connsiteX30" fmla="*/ 1184856 w 1262129"/>
                <a:gd name="connsiteY30" fmla="*/ 746975 h 1352282"/>
                <a:gd name="connsiteX31" fmla="*/ 1223493 w 1262129"/>
                <a:gd name="connsiteY31" fmla="*/ 772732 h 1352282"/>
                <a:gd name="connsiteX32" fmla="*/ 1262129 w 1262129"/>
                <a:gd name="connsiteY32" fmla="*/ 850006 h 1352282"/>
                <a:gd name="connsiteX33" fmla="*/ 1249251 w 1262129"/>
                <a:gd name="connsiteY33" fmla="*/ 888642 h 1352282"/>
                <a:gd name="connsiteX34" fmla="*/ 1171977 w 1262129"/>
                <a:gd name="connsiteY34" fmla="*/ 914400 h 1352282"/>
                <a:gd name="connsiteX35" fmla="*/ 1146220 w 1262129"/>
                <a:gd name="connsiteY35" fmla="*/ 875763 h 1352282"/>
                <a:gd name="connsiteX36" fmla="*/ 1133341 w 1262129"/>
                <a:gd name="connsiteY36" fmla="*/ 837127 h 1352282"/>
                <a:gd name="connsiteX37" fmla="*/ 1056067 w 1262129"/>
                <a:gd name="connsiteY37" fmla="*/ 772732 h 1352282"/>
                <a:gd name="connsiteX38" fmla="*/ 978794 w 1262129"/>
                <a:gd name="connsiteY38" fmla="*/ 824248 h 1352282"/>
                <a:gd name="connsiteX39" fmla="*/ 940158 w 1262129"/>
                <a:gd name="connsiteY39" fmla="*/ 837127 h 1352282"/>
                <a:gd name="connsiteX40" fmla="*/ 862884 w 1262129"/>
                <a:gd name="connsiteY40" fmla="*/ 850006 h 1352282"/>
                <a:gd name="connsiteX41" fmla="*/ 824248 w 1262129"/>
                <a:gd name="connsiteY41" fmla="*/ 862885 h 1352282"/>
                <a:gd name="connsiteX42" fmla="*/ 734096 w 1262129"/>
                <a:gd name="connsiteY42" fmla="*/ 965916 h 1352282"/>
                <a:gd name="connsiteX43" fmla="*/ 643944 w 1262129"/>
                <a:gd name="connsiteY43" fmla="*/ 978794 h 1352282"/>
                <a:gd name="connsiteX44" fmla="*/ 579549 w 1262129"/>
                <a:gd name="connsiteY44" fmla="*/ 1030310 h 1352282"/>
                <a:gd name="connsiteX45" fmla="*/ 566670 w 1262129"/>
                <a:gd name="connsiteY45" fmla="*/ 1081825 h 1352282"/>
                <a:gd name="connsiteX46" fmla="*/ 425003 w 1262129"/>
                <a:gd name="connsiteY46" fmla="*/ 1094704 h 1352282"/>
                <a:gd name="connsiteX47" fmla="*/ 399245 w 1262129"/>
                <a:gd name="connsiteY47" fmla="*/ 1210614 h 1352282"/>
                <a:gd name="connsiteX48" fmla="*/ 386366 w 1262129"/>
                <a:gd name="connsiteY48" fmla="*/ 1249251 h 1352282"/>
                <a:gd name="connsiteX49" fmla="*/ 334851 w 1262129"/>
                <a:gd name="connsiteY49" fmla="*/ 1326524 h 1352282"/>
                <a:gd name="connsiteX50" fmla="*/ 244698 w 1262129"/>
                <a:gd name="connsiteY50" fmla="*/ 1352282 h 1352282"/>
                <a:gd name="connsiteX51" fmla="*/ 90152 w 1262129"/>
                <a:gd name="connsiteY51" fmla="*/ 1339403 h 1352282"/>
                <a:gd name="connsiteX52" fmla="*/ 64394 w 1262129"/>
                <a:gd name="connsiteY52" fmla="*/ 1300766 h 1352282"/>
                <a:gd name="connsiteX53" fmla="*/ 51515 w 1262129"/>
                <a:gd name="connsiteY53" fmla="*/ 1210614 h 1352282"/>
                <a:gd name="connsiteX54" fmla="*/ 38637 w 1262129"/>
                <a:gd name="connsiteY54" fmla="*/ 1056068 h 135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62129" h="1352282">
                  <a:moveTo>
                    <a:pt x="77273" y="1300766"/>
                  </a:moveTo>
                  <a:cubicBezTo>
                    <a:pt x="64478" y="1096051"/>
                    <a:pt x="55724" y="1093357"/>
                    <a:pt x="77273" y="888642"/>
                  </a:cubicBezTo>
                  <a:cubicBezTo>
                    <a:pt x="78694" y="875141"/>
                    <a:pt x="85859" y="862885"/>
                    <a:pt x="90152" y="850006"/>
                  </a:cubicBezTo>
                  <a:cubicBezTo>
                    <a:pt x="85859" y="815662"/>
                    <a:pt x="88914" y="779570"/>
                    <a:pt x="77273" y="746975"/>
                  </a:cubicBezTo>
                  <a:cubicBezTo>
                    <a:pt x="66861" y="717821"/>
                    <a:pt x="35548" y="699069"/>
                    <a:pt x="25758" y="669701"/>
                  </a:cubicBezTo>
                  <a:cubicBezTo>
                    <a:pt x="7281" y="614273"/>
                    <a:pt x="16172" y="644235"/>
                    <a:pt x="0" y="579549"/>
                  </a:cubicBezTo>
                  <a:cubicBezTo>
                    <a:pt x="12879" y="570963"/>
                    <a:pt x="30433" y="566918"/>
                    <a:pt x="38637" y="553792"/>
                  </a:cubicBezTo>
                  <a:cubicBezTo>
                    <a:pt x="53027" y="530768"/>
                    <a:pt x="64394" y="476518"/>
                    <a:pt x="64394" y="476518"/>
                  </a:cubicBezTo>
                  <a:cubicBezTo>
                    <a:pt x="68687" y="429296"/>
                    <a:pt x="71006" y="381852"/>
                    <a:pt x="77273" y="334851"/>
                  </a:cubicBezTo>
                  <a:cubicBezTo>
                    <a:pt x="85422" y="273731"/>
                    <a:pt x="103467" y="292940"/>
                    <a:pt x="77273" y="231820"/>
                  </a:cubicBezTo>
                  <a:cubicBezTo>
                    <a:pt x="63825" y="200441"/>
                    <a:pt x="36088" y="177756"/>
                    <a:pt x="12879" y="154547"/>
                  </a:cubicBezTo>
                  <a:cubicBezTo>
                    <a:pt x="38637" y="137375"/>
                    <a:pt x="80363" y="132399"/>
                    <a:pt x="90152" y="103031"/>
                  </a:cubicBezTo>
                  <a:cubicBezTo>
                    <a:pt x="94445" y="90152"/>
                    <a:pt x="92430" y="72875"/>
                    <a:pt x="103031" y="64394"/>
                  </a:cubicBezTo>
                  <a:cubicBezTo>
                    <a:pt x="116852" y="53337"/>
                    <a:pt x="137592" y="56602"/>
                    <a:pt x="154546" y="51516"/>
                  </a:cubicBezTo>
                  <a:cubicBezTo>
                    <a:pt x="180552" y="43714"/>
                    <a:pt x="206062" y="34344"/>
                    <a:pt x="231820" y="25758"/>
                  </a:cubicBezTo>
                  <a:cubicBezTo>
                    <a:pt x="244699" y="21465"/>
                    <a:pt x="256936" y="14108"/>
                    <a:pt x="270456" y="12879"/>
                  </a:cubicBezTo>
                  <a:lnTo>
                    <a:pt x="412124" y="0"/>
                  </a:lnTo>
                  <a:cubicBezTo>
                    <a:pt x="485104" y="4293"/>
                    <a:pt x="558259" y="6260"/>
                    <a:pt x="631065" y="12879"/>
                  </a:cubicBezTo>
                  <a:cubicBezTo>
                    <a:pt x="652865" y="14861"/>
                    <a:pt x="674341" y="19998"/>
                    <a:pt x="695459" y="25758"/>
                  </a:cubicBezTo>
                  <a:cubicBezTo>
                    <a:pt x="721653" y="32902"/>
                    <a:pt x="772732" y="51516"/>
                    <a:pt x="772732" y="51516"/>
                  </a:cubicBezTo>
                  <a:cubicBezTo>
                    <a:pt x="789904" y="77274"/>
                    <a:pt x="814458" y="99421"/>
                    <a:pt x="824248" y="128789"/>
                  </a:cubicBezTo>
                  <a:cubicBezTo>
                    <a:pt x="828541" y="141668"/>
                    <a:pt x="831056" y="155283"/>
                    <a:pt x="837127" y="167425"/>
                  </a:cubicBezTo>
                  <a:cubicBezTo>
                    <a:pt x="844049" y="181269"/>
                    <a:pt x="855962" y="192218"/>
                    <a:pt x="862884" y="206062"/>
                  </a:cubicBezTo>
                  <a:cubicBezTo>
                    <a:pt x="868955" y="218205"/>
                    <a:pt x="866164" y="235100"/>
                    <a:pt x="875763" y="244699"/>
                  </a:cubicBezTo>
                  <a:cubicBezTo>
                    <a:pt x="885362" y="254298"/>
                    <a:pt x="902257" y="251507"/>
                    <a:pt x="914400" y="257578"/>
                  </a:cubicBezTo>
                  <a:cubicBezTo>
                    <a:pt x="928244" y="264500"/>
                    <a:pt x="940158" y="274749"/>
                    <a:pt x="953037" y="283335"/>
                  </a:cubicBezTo>
                  <a:cubicBezTo>
                    <a:pt x="974744" y="315897"/>
                    <a:pt x="984056" y="322523"/>
                    <a:pt x="991673" y="360609"/>
                  </a:cubicBezTo>
                  <a:cubicBezTo>
                    <a:pt x="992943" y="366957"/>
                    <a:pt x="1009203" y="497052"/>
                    <a:pt x="1017431" y="515155"/>
                  </a:cubicBezTo>
                  <a:cubicBezTo>
                    <a:pt x="1030241" y="543337"/>
                    <a:pt x="1051774" y="566670"/>
                    <a:pt x="1068946" y="592428"/>
                  </a:cubicBezTo>
                  <a:lnTo>
                    <a:pt x="1094704" y="631065"/>
                  </a:lnTo>
                  <a:cubicBezTo>
                    <a:pt x="1113654" y="725814"/>
                    <a:pt x="1089370" y="683318"/>
                    <a:pt x="1184856" y="746975"/>
                  </a:cubicBezTo>
                  <a:lnTo>
                    <a:pt x="1223493" y="772732"/>
                  </a:lnTo>
                  <a:cubicBezTo>
                    <a:pt x="1236518" y="792269"/>
                    <a:pt x="1262129" y="823343"/>
                    <a:pt x="1262129" y="850006"/>
                  </a:cubicBezTo>
                  <a:cubicBezTo>
                    <a:pt x="1262129" y="863581"/>
                    <a:pt x="1260298" y="880752"/>
                    <a:pt x="1249251" y="888642"/>
                  </a:cubicBezTo>
                  <a:cubicBezTo>
                    <a:pt x="1227157" y="904423"/>
                    <a:pt x="1171977" y="914400"/>
                    <a:pt x="1171977" y="914400"/>
                  </a:cubicBezTo>
                  <a:cubicBezTo>
                    <a:pt x="1163391" y="901521"/>
                    <a:pt x="1153142" y="889607"/>
                    <a:pt x="1146220" y="875763"/>
                  </a:cubicBezTo>
                  <a:cubicBezTo>
                    <a:pt x="1140149" y="863621"/>
                    <a:pt x="1140871" y="848422"/>
                    <a:pt x="1133341" y="837127"/>
                  </a:cubicBezTo>
                  <a:cubicBezTo>
                    <a:pt x="1113508" y="807377"/>
                    <a:pt x="1084577" y="791739"/>
                    <a:pt x="1056067" y="772732"/>
                  </a:cubicBezTo>
                  <a:cubicBezTo>
                    <a:pt x="898544" y="804237"/>
                    <a:pt x="1048097" y="754944"/>
                    <a:pt x="978794" y="824248"/>
                  </a:cubicBezTo>
                  <a:cubicBezTo>
                    <a:pt x="969195" y="833847"/>
                    <a:pt x="953410" y="834182"/>
                    <a:pt x="940158" y="837127"/>
                  </a:cubicBezTo>
                  <a:cubicBezTo>
                    <a:pt x="914667" y="842792"/>
                    <a:pt x="888642" y="845713"/>
                    <a:pt x="862884" y="850006"/>
                  </a:cubicBezTo>
                  <a:cubicBezTo>
                    <a:pt x="850005" y="854299"/>
                    <a:pt x="833847" y="853286"/>
                    <a:pt x="824248" y="862885"/>
                  </a:cubicBezTo>
                  <a:cubicBezTo>
                    <a:pt x="788682" y="898451"/>
                    <a:pt x="786222" y="950278"/>
                    <a:pt x="734096" y="965916"/>
                  </a:cubicBezTo>
                  <a:cubicBezTo>
                    <a:pt x="705020" y="974639"/>
                    <a:pt x="673995" y="974501"/>
                    <a:pt x="643944" y="978794"/>
                  </a:cubicBezTo>
                  <a:cubicBezTo>
                    <a:pt x="602787" y="992513"/>
                    <a:pt x="598967" y="985001"/>
                    <a:pt x="579549" y="1030310"/>
                  </a:cubicBezTo>
                  <a:cubicBezTo>
                    <a:pt x="572576" y="1046579"/>
                    <a:pt x="583009" y="1075017"/>
                    <a:pt x="566670" y="1081825"/>
                  </a:cubicBezTo>
                  <a:cubicBezTo>
                    <a:pt x="522900" y="1100062"/>
                    <a:pt x="472225" y="1090411"/>
                    <a:pt x="425003" y="1094704"/>
                  </a:cubicBezTo>
                  <a:cubicBezTo>
                    <a:pt x="416150" y="1138970"/>
                    <a:pt x="411371" y="1168173"/>
                    <a:pt x="399245" y="1210614"/>
                  </a:cubicBezTo>
                  <a:cubicBezTo>
                    <a:pt x="395515" y="1223667"/>
                    <a:pt x="392959" y="1237384"/>
                    <a:pt x="386366" y="1249251"/>
                  </a:cubicBezTo>
                  <a:cubicBezTo>
                    <a:pt x="371332" y="1276312"/>
                    <a:pt x="364219" y="1316735"/>
                    <a:pt x="334851" y="1326524"/>
                  </a:cubicBezTo>
                  <a:cubicBezTo>
                    <a:pt x="279422" y="1345000"/>
                    <a:pt x="309384" y="1336110"/>
                    <a:pt x="244698" y="1352282"/>
                  </a:cubicBezTo>
                  <a:cubicBezTo>
                    <a:pt x="193183" y="1347989"/>
                    <a:pt x="139857" y="1353605"/>
                    <a:pt x="90152" y="1339403"/>
                  </a:cubicBezTo>
                  <a:cubicBezTo>
                    <a:pt x="75269" y="1335151"/>
                    <a:pt x="68842" y="1315592"/>
                    <a:pt x="64394" y="1300766"/>
                  </a:cubicBezTo>
                  <a:cubicBezTo>
                    <a:pt x="55671" y="1271690"/>
                    <a:pt x="57468" y="1240380"/>
                    <a:pt x="51515" y="1210614"/>
                  </a:cubicBezTo>
                  <a:cubicBezTo>
                    <a:pt x="26420" y="1085134"/>
                    <a:pt x="38637" y="1328399"/>
                    <a:pt x="38637" y="1056068"/>
                  </a:cubicBezTo>
                </a:path>
              </a:pathLst>
            </a:custGeom>
            <a:solidFill>
              <a:srgbClr val="FAC09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ม.</a:t>
              </a:r>
              <a:r>
                <a:rPr lang="en-US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วงรี 65"/>
          <p:cNvSpPr/>
          <p:nvPr/>
        </p:nvSpPr>
        <p:spPr>
          <a:xfrm>
            <a:off x="2643188" y="908050"/>
            <a:ext cx="5235575" cy="5154613"/>
          </a:xfrm>
          <a:prstGeom prst="ellipse">
            <a:avLst/>
          </a:prstGeom>
          <a:solidFill>
            <a:srgbClr val="F2DCDB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7" name="วงรี 66"/>
          <p:cNvSpPr/>
          <p:nvPr/>
        </p:nvSpPr>
        <p:spPr>
          <a:xfrm>
            <a:off x="3214688" y="1419225"/>
            <a:ext cx="4143375" cy="4143375"/>
          </a:xfrm>
          <a:prstGeom prst="ellipse">
            <a:avLst/>
          </a:prstGeom>
          <a:solidFill>
            <a:srgbClr val="C6D9F1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68" name="วงรี 67"/>
          <p:cNvSpPr/>
          <p:nvPr/>
        </p:nvSpPr>
        <p:spPr>
          <a:xfrm>
            <a:off x="3786188" y="1944688"/>
            <a:ext cx="3048000" cy="3046412"/>
          </a:xfrm>
          <a:prstGeom prst="ellipse">
            <a:avLst/>
          </a:prstGeom>
          <a:solidFill>
            <a:srgbClr val="C3D69B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8" name="ชื่อเรื่อง 1">
            <a:hlinkClick r:id="rId3" action="ppaction://hlinkpres?slideindex=12&amp;slidetitle=ผลการตรวจหาสารโลหะหนักในเลือด"/>
          </p:cNvPr>
          <p:cNvSpPr txBox="1">
            <a:spLocks/>
          </p:cNvSpPr>
          <p:nvPr/>
        </p:nvSpPr>
        <p:spPr>
          <a:xfrm>
            <a:off x="-930" y="5274"/>
            <a:ext cx="9158008" cy="718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ผลการตรวจหาสารโลหะหนักใน</a:t>
            </a:r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เลือด จาก </a:t>
            </a:r>
            <a:r>
              <a:rPr lang="th-TH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ปชช</a:t>
            </a:r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.ในหมู่บ้านรอบเหมือง</a:t>
            </a:r>
            <a:endParaRPr lang="th-TH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69" name="แผนภูมิ 68"/>
          <p:cNvGraphicFramePr>
            <a:graphicFrameLocks/>
          </p:cNvGraphicFramePr>
          <p:nvPr/>
        </p:nvGraphicFramePr>
        <p:xfrm>
          <a:off x="334963" y="765175"/>
          <a:ext cx="3732212" cy="28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0" name="แผนภูมิ 69"/>
          <p:cNvGraphicFramePr>
            <a:graphicFrameLocks/>
          </p:cNvGraphicFramePr>
          <p:nvPr/>
        </p:nvGraphicFramePr>
        <p:xfrm>
          <a:off x="4665663" y="765175"/>
          <a:ext cx="3805237" cy="28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สี่เหลี่ยมผืนผ้า 70"/>
          <p:cNvSpPr/>
          <p:nvPr/>
        </p:nvSpPr>
        <p:spPr>
          <a:xfrm>
            <a:off x="158750" y="2513013"/>
            <a:ext cx="8856663" cy="1108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H Niramit AS" pitchFamily="2" charset="-34"/>
                <a:ea typeface="+mn-ea"/>
                <a:cs typeface="TH Niramit AS" pitchFamily="2" charset="-34"/>
              </a:defRPr>
            </a:pPr>
            <a:r>
              <a:rPr 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โดยสถาบันนิติวิทยาศาสตร์ (ส.ค.-ต.ค. 2557) จำนวน 732 คน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H Niramit AS" pitchFamily="2" charset="-34"/>
                <a:ea typeface="+mn-ea"/>
                <a:cs typeface="TH Niramit AS" pitchFamily="2" charset="-34"/>
              </a:defRPr>
            </a:pPr>
            <a:r>
              <a:rPr 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พบผู้ที่มีโลหะเกิน 402 คน คิดเป็นร้อยละ 54.92 โดยเป็นประชาชนในจังหวัดพิจิตร จำนวน 373 ราย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H Niramit AS" pitchFamily="2" charset="-34"/>
                <a:ea typeface="+mn-ea"/>
                <a:cs typeface="TH Niramit AS" pitchFamily="2" charset="-34"/>
              </a:defRPr>
            </a:pPr>
            <a:r>
              <a:rPr 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พบผู้ที่มีโลหะเกิน 213 คน คิดเป็นร้อยละ 57.10 </a:t>
            </a:r>
          </a:p>
        </p:txBody>
      </p:sp>
      <p:graphicFrame>
        <p:nvGraphicFramePr>
          <p:cNvPr id="74" name="แผนภูมิ 73"/>
          <p:cNvGraphicFramePr>
            <a:graphicFrameLocks/>
          </p:cNvGraphicFramePr>
          <p:nvPr/>
        </p:nvGraphicFramePr>
        <p:xfrm>
          <a:off x="315913" y="3705225"/>
          <a:ext cx="3575050" cy="308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6" name="แผนภูมิ 75"/>
          <p:cNvGraphicFramePr>
            <a:graphicFrameLocks/>
          </p:cNvGraphicFramePr>
          <p:nvPr/>
        </p:nvGraphicFramePr>
        <p:xfrm>
          <a:off x="4654550" y="3690938"/>
          <a:ext cx="3706813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5" name="ลูกศรเชื่อมต่อแบบตรง 74"/>
          <p:cNvCxnSpPr/>
          <p:nvPr/>
        </p:nvCxnSpPr>
        <p:spPr>
          <a:xfrm flipV="1">
            <a:off x="2103438" y="3843338"/>
            <a:ext cx="3603625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ลูกศรเชื่อมต่อแบบตรง 71"/>
          <p:cNvCxnSpPr/>
          <p:nvPr/>
        </p:nvCxnSpPr>
        <p:spPr>
          <a:xfrm>
            <a:off x="2212975" y="1049338"/>
            <a:ext cx="3408363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"/>
          <p:cNvSpPr/>
          <p:nvPr/>
        </p:nvSpPr>
        <p:spPr>
          <a:xfrm>
            <a:off x="122238" y="5678488"/>
            <a:ext cx="8872537" cy="7699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H Niramit AS" pitchFamily="2" charset="-34"/>
                <a:ea typeface="+mn-ea"/>
                <a:cs typeface="TH Niramit AS" pitchFamily="2" charset="-34"/>
              </a:defRPr>
            </a:pPr>
            <a:r>
              <a:rPr 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โดยกรมวิทยาศาสตร์การแพทย์ (ก.พ.-มี.ค. 2558) จำนวน 319 คน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H Niramit AS" pitchFamily="2" charset="-34"/>
                <a:ea typeface="+mn-ea"/>
                <a:cs typeface="TH Niramit AS" pitchFamily="2" charset="-34"/>
              </a:defRPr>
            </a:pPr>
            <a:r>
              <a:rPr 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พบผู้ที่มีโลหะเกิน 58 คน คิดเป็นร้อยละ 18.18  </a:t>
            </a:r>
          </a:p>
        </p:txBody>
      </p:sp>
      <p:graphicFrame>
        <p:nvGraphicFramePr>
          <p:cNvPr id="77" name="ตาราง 76"/>
          <p:cNvGraphicFramePr>
            <a:graphicFrameLocks noGrp="1"/>
          </p:cNvGraphicFramePr>
          <p:nvPr/>
        </p:nvGraphicFramePr>
        <p:xfrm>
          <a:off x="2267744" y="1970133"/>
          <a:ext cx="4712694" cy="34750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712694"/>
              </a:tblGrid>
              <a:tr h="903755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latin typeface="TH Niramit AS" pitchFamily="2" charset="-34"/>
                          <a:cs typeface="TH Niramit AS" pitchFamily="2" charset="-34"/>
                        </a:rPr>
                        <a:t>ประชากร</a:t>
                      </a:r>
                      <a:r>
                        <a:rPr lang="th-TH" sz="44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7,559 คน</a:t>
                      </a:r>
                      <a:endParaRPr lang="th-TH" sz="44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903755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latin typeface="TH Niramit AS" pitchFamily="2" charset="-34"/>
                          <a:cs typeface="TH Niramit AS" pitchFamily="2" charset="-34"/>
                        </a:rPr>
                        <a:t>ตรวจ 480  คน</a:t>
                      </a:r>
                      <a:endParaRPr lang="th-TH" sz="44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1667581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latin typeface="TH Niramit AS" pitchFamily="2" charset="-34"/>
                          <a:cs typeface="TH Niramit AS" pitchFamily="2" charset="-34"/>
                        </a:rPr>
                        <a:t>เสี่ยง 242 คน</a:t>
                      </a:r>
                    </a:p>
                    <a:p>
                      <a:pPr algn="ctr"/>
                      <a:r>
                        <a:rPr lang="th-TH" sz="4400" b="1" dirty="0" smtClean="0">
                          <a:latin typeface="TH Niramit AS" pitchFamily="2" charset="-34"/>
                          <a:cs typeface="TH Niramit AS" pitchFamily="2" charset="-34"/>
                        </a:rPr>
                        <a:t>ป่วย   14 คน</a:t>
                      </a:r>
                      <a:endParaRPr lang="th-TH" sz="44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0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Graphic spid="70" grpId="0">
        <p:bldAsOne/>
      </p:bldGraphic>
      <p:bldP spid="71" grpId="0" animBg="1"/>
      <p:bldP spid="71" grpId="1" animBg="1"/>
      <p:bldGraphic spid="74" grpId="0">
        <p:bldAsOne/>
      </p:bldGraphic>
      <p:bldGraphic spid="76" grpId="0">
        <p:bldAsOne/>
      </p:bldGraphic>
      <p:bldP spid="73" grpId="0" animBg="1"/>
      <p:bldP spid="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40360" y="166868"/>
            <a:ext cx="5724128" cy="936104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itchFamily="2" charset="-34"/>
                <a:cs typeface="TH Niramit AS" pitchFamily="2" charset="-34"/>
              </a:rPr>
              <a:t>แผนการดำเนินงาน 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itchFamily="2" charset="-34"/>
                <a:cs typeface="TH Niramit AS" pitchFamily="2" charset="-34"/>
              </a:rPr>
              <a:t>ระยะสั้น</a:t>
            </a:r>
            <a:endParaRPr lang="th-TH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ounded Rectangle 46"/>
          <p:cNvSpPr/>
          <p:nvPr/>
        </p:nvSpPr>
        <p:spPr>
          <a:xfrm>
            <a:off x="84138" y="1138238"/>
            <a:ext cx="1474787" cy="56515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2558</a:t>
            </a:r>
            <a:endParaRPr lang="en-US" sz="36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22" name="ไดอะแกรม 21"/>
          <p:cNvGraphicFramePr/>
          <p:nvPr>
            <p:extLst>
              <p:ext uri="{D42A27DB-BD31-4B8C-83A1-F6EECF244321}">
                <p14:modId xmlns:p14="http://schemas.microsoft.com/office/powerpoint/2010/main" val="2916883732"/>
              </p:ext>
            </p:extLst>
          </p:nvPr>
        </p:nvGraphicFramePr>
        <p:xfrm>
          <a:off x="1379898" y="1186312"/>
          <a:ext cx="7609750" cy="557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96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57802" y="115118"/>
            <a:ext cx="6588224" cy="864096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itchFamily="2" charset="-34"/>
                <a:cs typeface="TH Niramit AS" pitchFamily="2" charset="-34"/>
              </a:rPr>
              <a:t>แผนการ</a:t>
            </a: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itchFamily="2" charset="-34"/>
                <a:cs typeface="TH Niramit AS" pitchFamily="2" charset="-34"/>
              </a:rPr>
              <a:t>ดำเนินงาน ระยะกลาง และระยะยาว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24" name="ไดอะแกรม 23"/>
          <p:cNvGraphicFramePr/>
          <p:nvPr>
            <p:extLst>
              <p:ext uri="{D42A27DB-BD31-4B8C-83A1-F6EECF244321}">
                <p14:modId xmlns:p14="http://schemas.microsoft.com/office/powerpoint/2010/main" val="1431043021"/>
              </p:ext>
            </p:extLst>
          </p:nvPr>
        </p:nvGraphicFramePr>
        <p:xfrm>
          <a:off x="93333" y="1988840"/>
          <a:ext cx="892899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ไดอะแกรม 24"/>
          <p:cNvGraphicFramePr/>
          <p:nvPr>
            <p:extLst>
              <p:ext uri="{D42A27DB-BD31-4B8C-83A1-F6EECF244321}">
                <p14:modId xmlns:p14="http://schemas.microsoft.com/office/powerpoint/2010/main" val="1955625642"/>
              </p:ext>
            </p:extLst>
          </p:nvPr>
        </p:nvGraphicFramePr>
        <p:xfrm>
          <a:off x="755576" y="4941168"/>
          <a:ext cx="800160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Rounded Rectangle 46"/>
          <p:cNvSpPr/>
          <p:nvPr/>
        </p:nvSpPr>
        <p:spPr>
          <a:xfrm>
            <a:off x="2915816" y="1139953"/>
            <a:ext cx="3346450" cy="792162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ระยะกลาง 2559 - 2562</a:t>
            </a:r>
            <a:endParaRPr lang="en-US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7" name="Rounded Rectangle 46"/>
          <p:cNvSpPr/>
          <p:nvPr/>
        </p:nvSpPr>
        <p:spPr>
          <a:xfrm>
            <a:off x="3049343" y="3933056"/>
            <a:ext cx="3059112" cy="863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ระยะยาว 2563 - 2572</a:t>
            </a:r>
            <a:endParaRPr lang="en-US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1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1102258"/>
              </p:ext>
            </p:extLst>
          </p:nvPr>
        </p:nvGraphicFramePr>
        <p:xfrm>
          <a:off x="132319" y="1844824"/>
          <a:ext cx="883216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267745" y="358944"/>
            <a:ext cx="6696743" cy="693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ยุทธศาสตร์การพัฒนาสาธารณสุขจังหวัดพิจิตร</a:t>
            </a:r>
          </a:p>
        </p:txBody>
      </p:sp>
    </p:spTree>
    <p:extLst>
      <p:ext uri="{BB962C8B-B14F-4D97-AF65-F5344CB8AC3E}">
        <p14:creationId xmlns:p14="http://schemas.microsoft.com/office/powerpoint/2010/main" val="8255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852" y="5301208"/>
            <a:ext cx="6295628" cy="1267680"/>
          </a:xfrm>
        </p:spPr>
        <p:txBody>
          <a:bodyPr>
            <a:noAutofit/>
          </a:bodyPr>
          <a:lstStyle/>
          <a:p>
            <a:r>
              <a:rPr lang="th-TH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CTX-9002" pitchFamily="2" charset="0"/>
                <a:cs typeface="2005_iannnnnCTX-9002" pitchFamily="2" charset="0"/>
                <a:hlinkClick r:id="rId3" action="ppaction://hlinkpres?slideindex=1&amp;slidetitle=งานนำเสนอ PowerPoint"/>
              </a:rPr>
              <a:t>ตรวจ</a:t>
            </a:r>
            <a:r>
              <a:rPr lang="th-TH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CTX-9002" pitchFamily="2" charset="0"/>
                <a:cs typeface="2005_iannnnnCTX-9002" pitchFamily="2" charset="0"/>
                <a:hlinkClick r:id="rId3" action="ppaction://hlinkpres?slideindex=1&amp;slidetitle=งานนำเสนอ PowerPoint"/>
              </a:rPr>
              <a:t>ราชการรอบ</a:t>
            </a:r>
            <a:r>
              <a:rPr lang="th-TH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CTX-9002" pitchFamily="2" charset="0"/>
                <a:cs typeface="2005_iannnnnCTX-9002" pitchFamily="2" charset="0"/>
                <a:hlinkClick r:id="rId3" action="ppaction://hlinkpres?slideindex=1&amp;slidetitle=งานนำเสนอ PowerPoint"/>
              </a:rPr>
              <a:t>ปกติ </a:t>
            </a:r>
            <a:r>
              <a:rPr lang="th-TH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CTX-9002" pitchFamily="2" charset="0"/>
                <a:cs typeface="2005_iannnnnCTX-9002" pitchFamily="2" charset="0"/>
                <a:hlinkClick r:id="rId3" action="ppaction://hlinkpres?slideindex=1&amp;slidetitle=งานนำเสนอ PowerPoint"/>
              </a:rPr>
              <a:t>2/2558</a:t>
            </a:r>
            <a:endParaRPr lang="th-TH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2005_iannnnnCTX-9002" pitchFamily="2" charset="0"/>
              <a:cs typeface="2005_iannnnnCTX-9002" pitchFamily="2" charset="0"/>
              <a:hlinkClick r:id="rId3" action="ppaction://hlinkpres?slideindex=1&amp;slidetitle=งานนำเสนอ PowerPoint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347864" y="1052736"/>
            <a:ext cx="514350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572000" y="3212976"/>
            <a:ext cx="4752528" cy="11919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763688" y="1463012"/>
            <a:ext cx="3024336" cy="3024336"/>
          </a:xfrm>
          <a:prstGeom prst="ellipse">
            <a:avLst/>
          </a:prstGeom>
          <a:solidFill>
            <a:srgbClr val="00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8800" b="1" dirty="0" smtClean="0">
                <a:ln w="11430"/>
                <a:solidFill>
                  <a:srgbClr val="00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สวัสดี</a:t>
            </a:r>
            <a:endParaRPr lang="th-TH" sz="6600" b="1" dirty="0">
              <a:ln w="11430"/>
              <a:solidFill>
                <a:srgbClr val="00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4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44208" y="116632"/>
            <a:ext cx="2376264" cy="7260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ข้อมูลทั่วไป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51720" y="989810"/>
            <a:ext cx="6812296" cy="556096"/>
          </a:xfrm>
          <a:solidFill>
            <a:schemeClr val="bg1">
              <a:alpha val="50000"/>
            </a:schemeClr>
          </a:solidFill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Baijam" pitchFamily="2" charset="-34"/>
                <a:cs typeface="TH Baijam" pitchFamily="2" charset="-34"/>
              </a:rPr>
              <a:t>จำนวนสถานบริการ และปริมาณมูลฝอยติดเชื้อ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7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04935"/>
              </p:ext>
            </p:extLst>
          </p:nvPr>
        </p:nvGraphicFramePr>
        <p:xfrm>
          <a:off x="179512" y="1693863"/>
          <a:ext cx="5215515" cy="361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13345"/>
              </p:ext>
            </p:extLst>
          </p:nvPr>
        </p:nvGraphicFramePr>
        <p:xfrm>
          <a:off x="5580112" y="1772816"/>
          <a:ext cx="3250050" cy="3383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1898"/>
                <a:gridCol w="1368152"/>
              </a:tblGrid>
              <a:tr h="20177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รพ.ทั่วไป</a:t>
                      </a:r>
                      <a:endParaRPr lang="th-TH" sz="2000" b="1" dirty="0"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1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</a:t>
                      </a:r>
                      <a:endParaRPr lang="th-TH" sz="2000" b="1" dirty="0"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  <a:tr h="30272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รพช.</a:t>
                      </a:r>
                      <a:endParaRPr lang="th-TH" sz="2000" b="1" dirty="0">
                        <a:solidFill>
                          <a:srgbClr val="0070C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11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</a:t>
                      </a:r>
                      <a:endParaRPr lang="th-TH" sz="2000" b="1" dirty="0">
                        <a:solidFill>
                          <a:srgbClr val="0070C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  <a:tr h="3385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รพ.สต. </a:t>
                      </a:r>
                      <a:endParaRPr lang="th-TH" sz="2000" b="1" dirty="0"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110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</a:t>
                      </a:r>
                      <a:endParaRPr lang="th-TH" sz="2000" b="1" dirty="0"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  <a:tr h="3023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รพ.เอกชน</a:t>
                      </a:r>
                      <a:endParaRPr lang="th-TH" sz="2000" b="1" dirty="0">
                        <a:solidFill>
                          <a:srgbClr val="FFFF0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2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   </a:t>
                      </a:r>
                      <a:endParaRPr lang="th-TH" sz="2000" b="1" dirty="0">
                        <a:solidFill>
                          <a:srgbClr val="FFFF0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  <a:tr h="4101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สถานพยาบาลเอกชน</a:t>
                      </a:r>
                      <a:r>
                        <a:rPr lang="th-TH" sz="2000" b="1" baseline="0" dirty="0">
                          <a:solidFill>
                            <a:srgbClr val="0070C0"/>
                          </a:solidFill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baseline="0" dirty="0" smtClean="0">
                          <a:solidFill>
                            <a:srgbClr val="0070C0"/>
                          </a:solidFill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รับผู้ป่วยค้างคืน</a:t>
                      </a:r>
                      <a:endParaRPr lang="th-TH" sz="2000" b="1" dirty="0" smtClean="0">
                        <a:solidFill>
                          <a:srgbClr val="0070C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2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</a:t>
                      </a:r>
                      <a:endParaRPr lang="th-TH" sz="2000" b="1" dirty="0">
                        <a:solidFill>
                          <a:srgbClr val="0070C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  <a:tr h="61913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สถานพยาบาลเอกชน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0070C0"/>
                          </a:solidFill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ไม่รับผู้ป่วยค้างคืน</a:t>
                      </a:r>
                      <a:endParaRPr lang="th-TH" sz="2000" b="1" dirty="0" smtClean="0">
                        <a:solidFill>
                          <a:srgbClr val="0070C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207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</a:t>
                      </a:r>
                      <a:endParaRPr lang="th-TH" sz="2000" b="1" dirty="0">
                        <a:solidFill>
                          <a:srgbClr val="0070C0"/>
                        </a:solidFill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  <a:tr h="31107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คลินิกสัตว์ </a:t>
                      </a:r>
                      <a:endParaRPr lang="th-TH" sz="2000" b="1" dirty="0"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9</a:t>
                      </a:r>
                      <a:r>
                        <a:rPr lang="th-TH" sz="2000" b="1" baseline="0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 </a:t>
                      </a:r>
                      <a:r>
                        <a:rPr lang="th-TH" sz="2000" b="1" dirty="0" smtClean="0">
                          <a:effectLst/>
                          <a:latin typeface="TH Baijam" pitchFamily="2" charset="-34"/>
                          <a:cs typeface="TH Baijam" pitchFamily="2" charset="-34"/>
                        </a:rPr>
                        <a:t>แห่ง</a:t>
                      </a:r>
                      <a:endParaRPr lang="th-TH" sz="2000" b="1" dirty="0">
                        <a:effectLst/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00671"/>
              </p:ext>
            </p:extLst>
          </p:nvPr>
        </p:nvGraphicFramePr>
        <p:xfrm>
          <a:off x="571500" y="5643563"/>
          <a:ext cx="8143875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780"/>
                <a:gridCol w="3663095"/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itchFamily="2" charset="-34"/>
                          <a:cs typeface="TH Baijam" pitchFamily="2" charset="-34"/>
                        </a:rPr>
                        <a:t>ปริมาณมูลฝอยติดเชื้อ 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itchFamily="2" charset="-34"/>
                          <a:cs typeface="TH Baijam" pitchFamily="2" charset="-34"/>
                        </a:rPr>
                        <a:t>  545 กก./วัน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marL="91439" marR="91439" marT="45734" marB="45734"/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itchFamily="2" charset="-34"/>
                          <a:cs typeface="TH Baijam" pitchFamily="2" charset="-34"/>
                        </a:rPr>
                        <a:t>ปริมาณมูลฝอยติดเชื้อที่กำจัด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Baijam" pitchFamily="2" charset="-34"/>
                          <a:cs typeface="TH Baijam" pitchFamily="2" charset="-34"/>
                        </a:rPr>
                        <a:t>  545 กก./วัน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Baijam" pitchFamily="2" charset="-34"/>
                        <a:cs typeface="TH Baijam" pitchFamily="2" charset="-34"/>
                      </a:endParaRPr>
                    </a:p>
                  </a:txBody>
                  <a:tcPr marL="91439" marR="91439"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3998" cy="714379"/>
          </a:xfrm>
          <a:gradFill>
            <a:gsLst>
              <a:gs pos="0">
                <a:schemeClr val="accent5">
                  <a:tint val="50000"/>
                  <a:satMod val="300000"/>
                  <a:alpha val="52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การตรวจประเมินโรงพยาบาลรัฐ  และวิธีกำจัดมูลฝอยติดเชื้อ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79040" y="4952054"/>
            <a:ext cx="8979228" cy="1843744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โรงพยาบาลของรัฐ 12 แห่ง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ดำเนินการจ้างห้างหุ้นส่วนจำกัดไทยเอนไวรอนเม้น ในการเก็บขน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   มูลฝอยติดเชื้อที่ส่งกำจัดมีการควบคุมกำกับโดยเอกสารกำกับการขนส่งมูลฝอยติดเชื้อ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 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ปัญหาที่พบคือการส่งเอกสารกลับจากโรงงานกำจัดไม่ครบถ้วน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3" name="ตัวยึดเนื้อหา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0831764"/>
              </p:ext>
            </p:extLst>
          </p:nvPr>
        </p:nvGraphicFramePr>
        <p:xfrm>
          <a:off x="-612576" y="1052736"/>
          <a:ext cx="96490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5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18484"/>
            <a:ext cx="8429684" cy="766438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วิธีการรวบรวมและกำจัดมูลฝอยติดเชื้อของ รพ.สต.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481650182"/>
              </p:ext>
            </p:extLst>
          </p:nvPr>
        </p:nvGraphicFramePr>
        <p:xfrm>
          <a:off x="251520" y="1196752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4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6148" y="188640"/>
            <a:ext cx="8589640" cy="746147"/>
          </a:xfrm>
          <a:gradFill>
            <a:gsLst>
              <a:gs pos="0">
                <a:schemeClr val="accent5">
                  <a:tint val="50000"/>
                  <a:satMod val="300000"/>
                  <a:alpha val="54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การกำจัดมูลฝอยติดเชื้อของรพ.เอกชน คลินิกเอกชน และคลินิกสัตว์ในพื้นที่</a:t>
            </a:r>
            <a:endParaRPr lang="th-TH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967573591"/>
              </p:ext>
            </p:extLst>
          </p:nvPr>
        </p:nvGraphicFramePr>
        <p:xfrm>
          <a:off x="-1332656" y="1381224"/>
          <a:ext cx="1173730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2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tnnthailand.com/stocks/media/thumb_big/023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520">
            <a:off x="3334232" y="768893"/>
            <a:ext cx="447987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4653136"/>
            <a:ext cx="9151304" cy="1872208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การดำเนินงานเฝ้าระวังสุขภาพประชาชนในพื้นที่รอบ                </a:t>
            </a:r>
            <a:b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</a:b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การดำเนินกิจการเหมืองแร่ทองคำ จังหวัดพิจิตร 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9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674517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โครงสร้างองค์กร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1916832"/>
            <a:ext cx="8208912" cy="4608512"/>
          </a:xfrm>
          <a:solidFill>
            <a:schemeClr val="lt1">
              <a:alpha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1.จังหวัดพิจิตร คณะกรรมการ 5 ฝ่าย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2.</a:t>
            </a:r>
            <a:r>
              <a:rPr lang="th-TH" sz="3200" b="1" dirty="0" err="1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สสจ.</a:t>
            </a: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พิจิตร คณะทำงาน 6 ด้าน (ครอบคลุมทุกระดับ)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   2.1 ด้านส่งเสริมสุขภาพและรักษาพยาบาล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    2.2 ด้านการควบคุมป้องกันโรคและระบาดวิทยา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    2.3 ด้านสุขภาพจิต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    2.4 ด้านอนามัยสิ่งแวดล้อม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    2.5 ด้านการสื่อสารและประชาสัมพันธ์ด้านสุขภาพ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    2.6 ด้าน</a:t>
            </a:r>
            <a:r>
              <a:rPr lang="th-TH" sz="3200" b="1" dirty="0" err="1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บูรณา</a:t>
            </a:r>
            <a:r>
              <a:rPr lang="th-TH" sz="3200" b="1" dirty="0" smtClean="0">
                <a:solidFill>
                  <a:schemeClr val="tx1"/>
                </a:solidFill>
                <a:latin typeface="TH Baijam" pitchFamily="2" charset="-34"/>
                <a:cs typeface="TH Baijam" pitchFamily="2" charset="-34"/>
              </a:rPr>
              <a:t>การและศูนย์ข้อมูล</a:t>
            </a:r>
            <a:endParaRPr lang="th-TH" sz="3200" b="1" dirty="0">
              <a:solidFill>
                <a:schemeClr val="tx1"/>
              </a:solidFill>
              <a:latin typeface="TH Baijam" pitchFamily="2" charset="-34"/>
              <a:cs typeface="TH Baija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91052" y="2348880"/>
            <a:ext cx="7329840" cy="3096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3.การจัดบริการ</a:t>
            </a:r>
          </a:p>
          <a:p>
            <a:pPr eaLnBrk="1" hangingPunct="1"/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4000" b="1" baseline="30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0</a:t>
            </a:r>
            <a:r>
              <a:rPr lang="en-US" sz="4000" b="1" baseline="30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En-</a:t>
            </a:r>
            <a:r>
              <a:rPr lang="en-US" sz="4000" b="1" dirty="0" err="1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occ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Clinic </a:t>
            </a:r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รพ.สต.ในพื้นที่รอบเหมือง  </a:t>
            </a:r>
          </a:p>
          <a:p>
            <a:pPr eaLnBrk="1" hangingPunct="1"/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4000" b="1" baseline="30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0  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En-</a:t>
            </a:r>
            <a:r>
              <a:rPr lang="en-US" sz="4000" b="1" dirty="0" err="1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occ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Center </a:t>
            </a:r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รพ.ทับคล้อ</a:t>
            </a:r>
          </a:p>
          <a:p>
            <a:pPr eaLnBrk="1" hangingPunct="1"/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4000" b="1" baseline="30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0</a:t>
            </a:r>
            <a:r>
              <a:rPr lang="en-US" sz="4000" b="1" baseline="30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En-</a:t>
            </a:r>
            <a:r>
              <a:rPr lang="en-US" sz="4000" b="1" dirty="0" err="1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occ</a:t>
            </a:r>
            <a:r>
              <a:rPr lang="en-US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Unit </a:t>
            </a:r>
            <a:r>
              <a:rPr lang="th-TH" sz="4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รพ.พิจิตร</a:t>
            </a:r>
            <a:endParaRPr lang="th-TH" sz="5400" dirty="0" smtClean="0">
              <a:solidFill>
                <a:schemeClr val="tx1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445562" y="692696"/>
            <a:ext cx="4123117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โครงสร้างองค์กร (ต่อ)</a:t>
            </a:r>
          </a:p>
        </p:txBody>
      </p:sp>
    </p:spTree>
    <p:extLst>
      <p:ext uri="{BB962C8B-B14F-4D97-AF65-F5344CB8AC3E}">
        <p14:creationId xmlns:p14="http://schemas.microsoft.com/office/powerpoint/2010/main" val="7509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436096" y="116632"/>
            <a:ext cx="3403037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Baijam" pitchFamily="2" charset="-34"/>
                <a:cs typeface="TH Baijam" pitchFamily="2" charset="-34"/>
              </a:rPr>
              <a:t>ผลการดำเนินงาน</a:t>
            </a:r>
            <a:endParaRPr lang="th-TH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Baijam" pitchFamily="2" charset="-34"/>
              <a:cs typeface="TH Baijam" pitchFamily="2" charset="-34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567318427"/>
              </p:ext>
            </p:extLst>
          </p:nvPr>
        </p:nvGraphicFramePr>
        <p:xfrm>
          <a:off x="28674" y="868244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0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dpu_template_482</Template>
  <TotalTime>298</TotalTime>
  <Words>1528</Words>
  <Application>Microsoft Office PowerPoint</Application>
  <PresentationFormat>นำเสนอทางหน้าจอ (4:3)</PresentationFormat>
  <Paragraphs>239</Paragraphs>
  <Slides>18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การตรวจราชการแบบบูรณาการ ร่วมกับสำนักนายกรัฐมนตรี รอบที่ 2/2558</vt:lpstr>
      <vt:lpstr>ข้อมูลทั่วไป</vt:lpstr>
      <vt:lpstr>การตรวจประเมินโรงพยาบาลรัฐ  และวิธีกำจัดมูลฝอยติดเชื้อ</vt:lpstr>
      <vt:lpstr>วิธีการรวบรวมและกำจัดมูลฝอยติดเชื้อของ รพ.สต.</vt:lpstr>
      <vt:lpstr>การกำจัดมูลฝอยติดเชื้อของรพ.เอกชน คลินิกเอกชน และคลินิกสัตว์ในพื้นที่</vt:lpstr>
      <vt:lpstr>การดำเนินงานเฝ้าระวังสุขภาพประชาชนในพื้นที่รอบ                 การดำเนินกิจการเหมืองแร่ทองคำ จังหวัดพิจิตร </vt:lpstr>
      <vt:lpstr>โครงสร้างองค์กร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แผนการดำเนินงาน ระยะสั้น</vt:lpstr>
      <vt:lpstr>แผนการดำเนินงาน ระยะกลาง และระยะยาว</vt:lpstr>
      <vt:lpstr>งานนำเสนอ PowerPoint</vt:lpstr>
      <vt:lpstr>ตรวจราชการรอบปกติ 2/2558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Supapan</dc:creator>
  <cp:lastModifiedBy>Supapan</cp:lastModifiedBy>
  <cp:revision>64</cp:revision>
  <cp:lastPrinted>2015-07-07T01:56:01Z</cp:lastPrinted>
  <dcterms:created xsi:type="dcterms:W3CDTF">2015-07-06T19:06:54Z</dcterms:created>
  <dcterms:modified xsi:type="dcterms:W3CDTF">2015-07-14T03:50:19Z</dcterms:modified>
</cp:coreProperties>
</file>