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47" autoAdjust="0"/>
    <p:restoredTop sz="94660"/>
  </p:normalViewPr>
  <p:slideViewPr>
    <p:cSldViewPr>
      <p:cViewPr>
        <p:scale>
          <a:sx n="66" d="100"/>
          <a:sy n="66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34E9-FF44-496D-9783-908963C2E57B}" type="datetimeFigureOut">
              <a:rPr lang="th-TH" smtClean="0"/>
              <a:pPr/>
              <a:t>18/11/57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41D76-F59A-4336-A65F-74B9F24B012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7000892" y="5429264"/>
            <a:ext cx="1857388" cy="714380"/>
          </a:xfrm>
          <a:prstGeom prst="wedgeRoundRectCallout">
            <a:avLst>
              <a:gd name="adj1" fmla="val 36733"/>
              <a:gd name="adj2" fmla="val 88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ความละเอียดหน้าจอ</a:t>
            </a:r>
            <a:br>
              <a:rPr lang="th-TH" sz="160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ที่แนะนำ</a:t>
            </a:r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3714744" y="4714884"/>
            <a:ext cx="1857388" cy="714380"/>
          </a:xfrm>
          <a:prstGeom prst="wedgeRoundRectCallout">
            <a:avLst>
              <a:gd name="adj1" fmla="val 21104"/>
              <a:gd name="adj2" fmla="val 9039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ทางลัดเข้าระบบบันทึกข้อมูลทั้งหมด</a:t>
            </a:r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1857356" y="2643182"/>
            <a:ext cx="4929222" cy="1643074"/>
          </a:xfrm>
          <a:prstGeom prst="wedgeRoundRectCallout">
            <a:avLst>
              <a:gd name="adj1" fmla="val -57696"/>
              <a:gd name="adj2" fmla="val -2223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หัวข้อชี้แจง </a:t>
            </a:r>
            <a:r>
              <a:rPr lang="en-US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sz="2400" b="1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th-TH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 </a:t>
            </a: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</a:p>
          <a:p>
            <a:pPr marL="342900" indent="-342900">
              <a:buAutoNum type="arabicPeriod"/>
            </a:pPr>
            <a:r>
              <a:rPr lang="th-TH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การบันทึกแผนงานโครงการ 2558</a:t>
            </a:r>
            <a:endParaRPr lang="en-US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ชื้แจงฝ่าย/งาน </a:t>
            </a:r>
            <a:r>
              <a:rPr lang="th-TH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18/11/57 </a:t>
            </a:r>
            <a:r>
              <a:rPr lang="en-US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, Web </a:t>
            </a:r>
            <a:r>
              <a:rPr lang="en-US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con. 24/11/57</a:t>
            </a:r>
            <a:endParaRPr lang="th-TH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การเพิ่มข้อมูลหน่วยงานผ่านเกณฑ์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03213"/>
            <a:ext cx="9144000" cy="605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5214942" y="3571876"/>
            <a:ext cx="2786082" cy="857256"/>
          </a:xfrm>
          <a:prstGeom prst="wedgeRoundRectCallout">
            <a:avLst>
              <a:gd name="adj1" fmla="val 22659"/>
              <a:gd name="adj2" fmla="val -9055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</a:t>
            </a: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ที่จำนวน</a:t>
            </a:r>
            <a:b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เพื่อบันทึกผลงาน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479" y="1643050"/>
            <a:ext cx="5449975" cy="496717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การเพิ่มข้อมูลหน่วยงานผ่านเกณฑ์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8781312" cy="69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ลูกศรโค้ง 4"/>
          <p:cNvSpPr/>
          <p:nvPr/>
        </p:nvSpPr>
        <p:spPr>
          <a:xfrm rot="10800000">
            <a:off x="7000892" y="1643050"/>
            <a:ext cx="642942" cy="571504"/>
          </a:xfrm>
          <a:prstGeom prst="bentArrow">
            <a:avLst>
              <a:gd name="adj1" fmla="val 40238"/>
              <a:gd name="adj2" fmla="val 41508"/>
              <a:gd name="adj3" fmla="val 42778"/>
              <a:gd name="adj4" fmla="val 259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4071934" y="5286388"/>
            <a:ext cx="2286016" cy="857256"/>
          </a:xfrm>
          <a:prstGeom prst="wedgeRoundRectCallout">
            <a:avLst>
              <a:gd name="adj1" fmla="val 22659"/>
              <a:gd name="adj2" fmla="val -9055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</a:t>
            </a: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เพื่อบันทึก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การเพิ่มข้อมูลหน่วยงานผ่านเกณฑ์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61936"/>
            <a:ext cx="6156576" cy="5924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การเพิ่มข้อมูลหน่วยงานผ่านเกณฑ์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6342995" cy="56454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" name="ลูกศรซ้าย 6"/>
          <p:cNvSpPr/>
          <p:nvPr/>
        </p:nvSpPr>
        <p:spPr>
          <a:xfrm>
            <a:off x="6715140" y="3743780"/>
            <a:ext cx="28575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33433" y="3743780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ยังผ่านเกณฑ์อยู่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คำบรรยายภาพแบบสี่เหลี่ยมมุมมน 8"/>
          <p:cNvSpPr/>
          <p:nvPr/>
        </p:nvSpPr>
        <p:spPr>
          <a:xfrm>
            <a:off x="3643306" y="4500570"/>
            <a:ext cx="2428892" cy="857256"/>
          </a:xfrm>
          <a:prstGeom prst="wedgeRoundRectCallout">
            <a:avLst>
              <a:gd name="adj1" fmla="val 22659"/>
              <a:gd name="adj2" fmla="val -9055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</a:t>
            </a: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พ.ศ.</a:t>
            </a:r>
            <a:b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เพื่อแก้ไขข้อมูล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928926" y="3100328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ปีที่ผ่านเกณฑ์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4786314" y="3143248"/>
            <a:ext cx="21431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6143668" cy="56230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การเพิ่มข้อมูลหน่วยงานผ่านเกณฑ์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5786446" y="2214554"/>
            <a:ext cx="2143140" cy="785818"/>
          </a:xfrm>
          <a:prstGeom prst="wedgeRoundRectCallout">
            <a:avLst>
              <a:gd name="adj1" fmla="val -21675"/>
              <a:gd name="adj2" fmla="val -10902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ปิดหน้าต่างและ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โหลดหน้าเดิม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การเพิ่มข้อมูลหน่วยงานผ่านเกณฑ์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312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4714876" y="4143380"/>
            <a:ext cx="3000396" cy="1071570"/>
          </a:xfrm>
          <a:prstGeom prst="wedgeRoundRectCallout">
            <a:avLst>
              <a:gd name="adj1" fmla="val 19927"/>
              <a:gd name="adj2" fmla="val -8532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จำนวนพื้นที่ผ่านเกณฑ์</a:t>
            </a:r>
            <a:b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(ที่ยัง </a:t>
            </a:r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Active </a:t>
            </a: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อยู่)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12" y="1428736"/>
            <a:ext cx="8844144" cy="397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การบันทึก/แก้ไขข้อมูลพื้นฐานของหน่วยงาน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214282" y="4286256"/>
            <a:ext cx="4714908" cy="1071570"/>
          </a:xfrm>
          <a:prstGeom prst="wedgeRoundRectCallout">
            <a:avLst>
              <a:gd name="adj1" fmla="val -25061"/>
              <a:gd name="adj2" fmla="val -18013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เฉพาะ รพสต./ศสม./ศูนย์บริการฯ/โรงพยาบาล </a:t>
            </a:r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ยกเว้น รพ.กำแพงเพชร</a:t>
            </a:r>
            <a:r>
              <a:rPr lang="en-US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06902"/>
            <a:ext cx="4500594" cy="57368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การบันทึก/แก้ไขข้อมูลพื้นฐานของหน่วยงาน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2462" y="6334804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END</a:t>
            </a:r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794"/>
            <a:ext cx="9144000" cy="59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7143768" y="3214686"/>
            <a:ext cx="1857388" cy="714380"/>
          </a:xfrm>
          <a:prstGeom prst="wedgeRoundRectCallout">
            <a:avLst>
              <a:gd name="adj1" fmla="val 20322"/>
              <a:gd name="adj2" fmla="val -904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Slide menu</a:t>
            </a:r>
            <a:endParaRPr lang="th-TH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571472" y="2928934"/>
            <a:ext cx="2286016" cy="857256"/>
          </a:xfrm>
          <a:prstGeom prst="wedgeRoundRectCallout">
            <a:avLst>
              <a:gd name="adj1" fmla="val 19428"/>
              <a:gd name="adj2" fmla="val -1104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เมนูเพิ่ม </a:t>
            </a:r>
            <a:r>
              <a:rPr lang="en-US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Setting </a:t>
            </a: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เฉพาะฝ่าย/งานเท่านั้น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4786314" y="857232"/>
            <a:ext cx="2000264" cy="642942"/>
          </a:xfrm>
          <a:prstGeom prst="wedgeRoundRectCallout">
            <a:avLst>
              <a:gd name="adj1" fmla="val 14696"/>
              <a:gd name="adj2" fmla="val 12251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สิทธิการบันทึก</a:t>
            </a:r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3214678" y="3929066"/>
            <a:ext cx="2786082" cy="1000132"/>
          </a:xfrm>
          <a:prstGeom prst="wedgeRoundRectCallout">
            <a:avLst>
              <a:gd name="adj1" fmla="val 20105"/>
              <a:gd name="adj2" fmla="val -1290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รายชื่อ </a:t>
            </a:r>
            <a:r>
              <a:rPr lang="en-US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Setting </a:t>
            </a: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ที่หน่วยงานระดับนั้นๆ ต้องบันทึก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5634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สำหรับฝ่าย/งาน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-&gt; 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86808" cy="43577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6357950" y="3857628"/>
            <a:ext cx="2286016" cy="857256"/>
          </a:xfrm>
          <a:prstGeom prst="wedgeRoundRectCallout">
            <a:avLst>
              <a:gd name="adj1" fmla="val 19428"/>
              <a:gd name="adj2" fmla="val -1104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เมนูเพิ่ม </a:t>
            </a:r>
            <a:r>
              <a:rPr lang="en-US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Setting </a:t>
            </a: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เฉพาะฝ่าย/งานเท่านั้น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2428892" cy="8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8853" y="1119830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Click</a:t>
            </a:r>
            <a:endParaRPr lang="th-TH" b="1"/>
          </a:p>
        </p:txBody>
      </p:sp>
      <p:sp>
        <p:nvSpPr>
          <p:cNvPr id="9" name="ลูกศรโค้ง 8"/>
          <p:cNvSpPr/>
          <p:nvPr/>
        </p:nvSpPr>
        <p:spPr>
          <a:xfrm rot="5400000">
            <a:off x="3679025" y="1250141"/>
            <a:ext cx="642942" cy="571504"/>
          </a:xfrm>
          <a:prstGeom prst="bentArrow">
            <a:avLst>
              <a:gd name="adj1" fmla="val 40238"/>
              <a:gd name="adj2" fmla="val 41508"/>
              <a:gd name="adj3" fmla="val 42778"/>
              <a:gd name="adj4" fmla="val 259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6500826" y="1142984"/>
            <a:ext cx="2143140" cy="785818"/>
          </a:xfrm>
          <a:prstGeom prst="wedgeRoundRectCallout">
            <a:avLst>
              <a:gd name="adj1" fmla="val 22346"/>
              <a:gd name="adj2" fmla="val 1033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ปิดหน้าต่างและ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โหลดหน้าเดิม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01" y="1428736"/>
            <a:ext cx="883135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สำหรับฝ่าย/งาน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-&gt; 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714403" cy="48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สำหรับฝ่าย/งาน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-&gt; 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3286116" y="5000636"/>
            <a:ext cx="2143140" cy="785818"/>
          </a:xfrm>
          <a:prstGeom prst="wedgeRoundRectCallout">
            <a:avLst>
              <a:gd name="adj1" fmla="val 16928"/>
              <a:gd name="adj2" fmla="val -9055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ปิดหน้าต่างและ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โหลดหน้าเดิม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สำหรับฝ่าย/งาน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-&gt; 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3468" cy="48586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7" name="กลุ่ม 6"/>
          <p:cNvGrpSpPr/>
          <p:nvPr/>
        </p:nvGrpSpPr>
        <p:grpSpPr>
          <a:xfrm>
            <a:off x="4000496" y="4786322"/>
            <a:ext cx="5072098" cy="1928826"/>
            <a:chOff x="3643306" y="3857628"/>
            <a:chExt cx="5072098" cy="1928826"/>
          </a:xfrm>
        </p:grpSpPr>
        <p:sp>
          <p:nvSpPr>
            <p:cNvPr id="5" name="คำบรรยายภาพแบบสี่เหลี่ยมมุมมน 4"/>
            <p:cNvSpPr/>
            <p:nvPr/>
          </p:nvSpPr>
          <p:spPr>
            <a:xfrm>
              <a:off x="3643306" y="3857628"/>
              <a:ext cx="5072098" cy="1928826"/>
            </a:xfrm>
            <a:prstGeom prst="wedgeRoundRectCallout">
              <a:avLst>
                <a:gd name="adj1" fmla="val 40694"/>
                <a:gd name="adj2" fmla="val -17075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6181" y="4000504"/>
              <a:ext cx="4816429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คำบรรยายภาพแบบสี่เหลี่ยมมุมมน 8"/>
          <p:cNvSpPr/>
          <p:nvPr/>
        </p:nvSpPr>
        <p:spPr>
          <a:xfrm>
            <a:off x="357158" y="2571744"/>
            <a:ext cx="5786478" cy="2143140"/>
          </a:xfrm>
          <a:prstGeom prst="wedgeRoundRectCallout">
            <a:avLst>
              <a:gd name="adj1" fmla="val 82039"/>
              <a:gd name="adj2" fmla="val -5870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643182"/>
            <a:ext cx="54292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คำบรรยายภาพแบบสี่เหลี่ยมมุมมน 11"/>
          <p:cNvSpPr/>
          <p:nvPr/>
        </p:nvSpPr>
        <p:spPr>
          <a:xfrm>
            <a:off x="2000232" y="2643182"/>
            <a:ext cx="2714644" cy="785818"/>
          </a:xfrm>
          <a:prstGeom prst="wedgeRoundRectCallout">
            <a:avLst>
              <a:gd name="adj1" fmla="val -20998"/>
              <a:gd name="adj2" fmla="val 11076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แก้ไขระดับได้กรณียัง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ไม่มีการบันทึกหน่วยงาน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82" y="2000240"/>
            <a:ext cx="87731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สำหรับฝ่าย/งาน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-&gt; 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214950"/>
            <a:ext cx="7392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t>ทดลองเพิ่ม </a:t>
            </a:r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Setting </a:t>
            </a:r>
            <a: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ระดับโรงพยาบาลและหมู่บ้าน</a:t>
            </a: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6715140" y="1285860"/>
            <a:ext cx="2143140" cy="785818"/>
          </a:xfrm>
          <a:prstGeom prst="wedgeRoundRectCallout">
            <a:avLst>
              <a:gd name="adj1" fmla="val 22346"/>
              <a:gd name="adj2" fmla="val 1033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ปิดหน้าต่างและ</a:t>
            </a:r>
            <a:b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โหลดหน้าเดิม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สำหรับฝ่าย/งาน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-&gt; 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Setting</a:t>
            </a:r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03213"/>
            <a:ext cx="9144000" cy="605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5286380" y="3357562"/>
            <a:ext cx="2786082" cy="500066"/>
          </a:xfrm>
          <a:prstGeom prst="wedgeRoundRectCallout">
            <a:avLst>
              <a:gd name="adj1" fmla="val 22659"/>
              <a:gd name="adj2" fmla="val -9055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th-TH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จำนวนหน่วยงานผ่านเกณฑ์</a:t>
            </a:r>
            <a:endParaRPr lang="th-TH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429132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 </a:t>
            </a:r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Setting </a:t>
            </a:r>
            <a: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ที่ต้องบันทึกผลงาน 1 รายการ</a:t>
            </a:r>
            <a:b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 </a:t>
            </a:r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setting </a:t>
            </a:r>
            <a: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ระดับหมู่บ้านเป็นสิทธิของ</a:t>
            </a:r>
            <a:b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รพสต./โรงพยาบาล</a:t>
            </a:r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230</Words>
  <Application>Microsoft Office PowerPoint</Application>
  <PresentationFormat>นำเสนอทางหน้าจอ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APICHAT</dc:creator>
  <cp:lastModifiedBy>APICHAT</cp:lastModifiedBy>
  <cp:revision>21</cp:revision>
  <dcterms:created xsi:type="dcterms:W3CDTF">2014-11-17T06:50:28Z</dcterms:created>
  <dcterms:modified xsi:type="dcterms:W3CDTF">2014-11-18T04:21:31Z</dcterms:modified>
</cp:coreProperties>
</file>