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7" autoAdjust="0"/>
    <p:restoredTop sz="94660"/>
  </p:normalViewPr>
  <p:slideViewPr>
    <p:cSldViewPr>
      <p:cViewPr>
        <p:scale>
          <a:sx n="66" d="100"/>
          <a:sy n="66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580570"/>
            <a:ext cx="9144000" cy="62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บันทึกแผนงาน-โครงการ ปี 2558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571472" y="3429000"/>
            <a:ext cx="2286016" cy="642942"/>
          </a:xfrm>
          <a:prstGeom prst="wedgeRoundRectCallout">
            <a:avLst>
              <a:gd name="adj1" fmla="val 19428"/>
              <a:gd name="adj2" fmla="val -1104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เมนู</a:t>
            </a: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แผนงานโครงการ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คำบรรยายภาพแบบสี่เหลี่ยมมุมมน 7"/>
          <p:cNvSpPr/>
          <p:nvPr/>
        </p:nvSpPr>
        <p:spPr>
          <a:xfrm>
            <a:off x="3286116" y="4286256"/>
            <a:ext cx="2786082" cy="1000132"/>
          </a:xfrm>
          <a:prstGeom prst="wedgeRoundRectCallout">
            <a:avLst>
              <a:gd name="adj1" fmla="val 21668"/>
              <a:gd name="adj2" fmla="val -927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รายชื่อแผนงานโครงการ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ของหน่วยงานนั้นๆ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7000892" y="3357562"/>
            <a:ext cx="1857388" cy="642942"/>
          </a:xfrm>
          <a:prstGeom prst="wedgeRoundRectCallout">
            <a:avLst>
              <a:gd name="adj1" fmla="val 19428"/>
              <a:gd name="adj2" fmla="val -1104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ServicePlan 58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88571"/>
            <a:ext cx="9100457" cy="13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  </a:t>
            </a:r>
            <a:r>
              <a:rPr lang="th-TH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ลบ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แผนงาน-โครงการ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6786578" y="1428736"/>
            <a:ext cx="714380" cy="1285884"/>
          </a:xfrm>
          <a:prstGeom prst="downArrow">
            <a:avLst>
              <a:gd name="adj1" fmla="val 50000"/>
              <a:gd name="adj2" fmla="val 2765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7693323" cy="2500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ลูกศรเชื่อมต่อแบบตรง 8"/>
          <p:cNvCxnSpPr/>
          <p:nvPr/>
        </p:nvCxnSpPr>
        <p:spPr>
          <a:xfrm rot="5400000">
            <a:off x="1964513" y="2536025"/>
            <a:ext cx="178595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การแก้ไข แผนงาน-โครงการ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88571"/>
            <a:ext cx="9100457" cy="13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ลูกศรลง 6"/>
          <p:cNvSpPr/>
          <p:nvPr/>
        </p:nvSpPr>
        <p:spPr>
          <a:xfrm>
            <a:off x="6472930" y="1428736"/>
            <a:ext cx="714380" cy="1285884"/>
          </a:xfrm>
          <a:prstGeom prst="downArrow">
            <a:avLst>
              <a:gd name="adj1" fmla="val 50000"/>
              <a:gd name="adj2" fmla="val 2765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857496"/>
            <a:ext cx="8213709" cy="3429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ลูกศรเชื่อมต่อแบบตรง 8"/>
          <p:cNvCxnSpPr/>
          <p:nvPr/>
        </p:nvCxnSpPr>
        <p:spPr>
          <a:xfrm rot="16200000" flipH="1">
            <a:off x="2000232" y="2857496"/>
            <a:ext cx="2143140" cy="14287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700" y="2612571"/>
            <a:ext cx="8362607" cy="3888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การบันทึกกิจกรรมหลัก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088571"/>
            <a:ext cx="9100457" cy="13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ลูกศรลง 6"/>
          <p:cNvSpPr/>
          <p:nvPr/>
        </p:nvSpPr>
        <p:spPr>
          <a:xfrm>
            <a:off x="7143768" y="1142984"/>
            <a:ext cx="1500198" cy="1500198"/>
          </a:xfrm>
          <a:prstGeom prst="downArrow">
            <a:avLst>
              <a:gd name="adj1" fmla="val 62698"/>
              <a:gd name="adj2" fmla="val 2765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6429420" cy="2357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ลูกศรโค้ง 7"/>
          <p:cNvSpPr/>
          <p:nvPr/>
        </p:nvSpPr>
        <p:spPr>
          <a:xfrm rot="10800000">
            <a:off x="7215206" y="4143380"/>
            <a:ext cx="857256" cy="571504"/>
          </a:xfrm>
          <a:prstGeom prst="bentArrow">
            <a:avLst>
              <a:gd name="adj1" fmla="val 40238"/>
              <a:gd name="adj2" fmla="val 41508"/>
              <a:gd name="adj3" fmla="val 42778"/>
              <a:gd name="adj4" fmla="val 25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rot="5400000">
            <a:off x="1357290" y="2000240"/>
            <a:ext cx="1571636" cy="857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12" y="1000108"/>
            <a:ext cx="8929782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การบันทึกกิจกรรมหลัก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4572000" y="1071546"/>
            <a:ext cx="2571768" cy="571504"/>
          </a:xfrm>
          <a:prstGeom prst="wedgeRoundRectCallout">
            <a:avLst>
              <a:gd name="adj1" fmla="val -93106"/>
              <a:gd name="adj2" fmla="val 445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</a:t>
            </a:r>
            <a:r>
              <a:rPr lang="en-US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จำนวนเงินรวมของกิจกรรมหลัก</a:t>
            </a:r>
            <a:endParaRPr lang="th-TH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6943968" y="2071678"/>
            <a:ext cx="571504" cy="1285884"/>
          </a:xfrm>
          <a:prstGeom prst="downArrow">
            <a:avLst>
              <a:gd name="adj1" fmla="val 50000"/>
              <a:gd name="adj2" fmla="val 2765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29000"/>
            <a:ext cx="7566475" cy="2214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ลูกศรเชื่อมต่อแบบตรง 8"/>
          <p:cNvCxnSpPr/>
          <p:nvPr/>
        </p:nvCxnSpPr>
        <p:spPr>
          <a:xfrm rot="16200000" flipH="1">
            <a:off x="1500166" y="3143248"/>
            <a:ext cx="142876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12" y="1000108"/>
            <a:ext cx="8929782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การบันทึกกิจกรรมหลัก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6572264" y="2071678"/>
            <a:ext cx="714380" cy="1285884"/>
          </a:xfrm>
          <a:prstGeom prst="downArrow">
            <a:avLst>
              <a:gd name="adj1" fmla="val 50000"/>
              <a:gd name="adj2" fmla="val 2765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8143932" cy="3024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ลูกศรเชื่อมต่อแบบตรง 8"/>
          <p:cNvCxnSpPr/>
          <p:nvPr/>
        </p:nvCxnSpPr>
        <p:spPr>
          <a:xfrm rot="16200000" flipH="1">
            <a:off x="1393009" y="3250405"/>
            <a:ext cx="1785950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00172"/>
            <a:ext cx="8358246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12" y="857232"/>
            <a:ext cx="8929782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การบันทึกก่อหนี้ผูกพัน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7500958" y="1714488"/>
            <a:ext cx="1428760" cy="1714512"/>
          </a:xfrm>
          <a:prstGeom prst="downArrow">
            <a:avLst>
              <a:gd name="adj1" fmla="val 60159"/>
              <a:gd name="adj2" fmla="val 2765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ระจาย 2 7"/>
          <p:cNvSpPr/>
          <p:nvPr/>
        </p:nvSpPr>
        <p:spPr>
          <a:xfrm>
            <a:off x="2115212" y="2857496"/>
            <a:ext cx="1785950" cy="1071570"/>
          </a:xfrm>
          <a:prstGeom prst="irregularSeal2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rot="5400000">
            <a:off x="1000100" y="2928934"/>
            <a:ext cx="185738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4714884"/>
            <a:ext cx="4143404" cy="207170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3" name="ลูกศรโค้ง 12"/>
          <p:cNvSpPr/>
          <p:nvPr/>
        </p:nvSpPr>
        <p:spPr>
          <a:xfrm rot="10800000">
            <a:off x="6643702" y="5214950"/>
            <a:ext cx="857256" cy="571504"/>
          </a:xfrm>
          <a:prstGeom prst="bentArrow">
            <a:avLst>
              <a:gd name="adj1" fmla="val 40238"/>
              <a:gd name="adj2" fmla="val 41508"/>
              <a:gd name="adj3" fmla="val 42778"/>
              <a:gd name="adj4" fmla="val 25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12" y="857232"/>
            <a:ext cx="8929782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การบันทึกก่อหนี้ผูกพัน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8203848" cy="28575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1" name="ลูกศรลง 10"/>
          <p:cNvSpPr/>
          <p:nvPr/>
        </p:nvSpPr>
        <p:spPr>
          <a:xfrm>
            <a:off x="4500562" y="2857496"/>
            <a:ext cx="714380" cy="1143008"/>
          </a:xfrm>
          <a:prstGeom prst="downArrow">
            <a:avLst>
              <a:gd name="adj1" fmla="val 50000"/>
              <a:gd name="adj2" fmla="val 2765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71942"/>
            <a:ext cx="5791973" cy="22145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15" name="ลูกศรเชื่อมต่อแบบตรง 14"/>
          <p:cNvCxnSpPr/>
          <p:nvPr/>
        </p:nvCxnSpPr>
        <p:spPr>
          <a:xfrm>
            <a:off x="3286116" y="3429000"/>
            <a:ext cx="2428892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12" y="857232"/>
            <a:ext cx="8929782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การบันทึกก่อหนี้ผูกพัน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8203848" cy="28575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1" name="ลูกศรลง 10"/>
          <p:cNvSpPr/>
          <p:nvPr/>
        </p:nvSpPr>
        <p:spPr>
          <a:xfrm>
            <a:off x="4071934" y="2857496"/>
            <a:ext cx="714380" cy="1143008"/>
          </a:xfrm>
          <a:prstGeom prst="downArrow">
            <a:avLst>
              <a:gd name="adj1" fmla="val 62190"/>
              <a:gd name="adj2" fmla="val 3171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3" y="4071942"/>
            <a:ext cx="4510799" cy="24288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15" name="ลูกศรเชื่อมต่อแบบตรง 14"/>
          <p:cNvCxnSpPr/>
          <p:nvPr/>
        </p:nvCxnSpPr>
        <p:spPr>
          <a:xfrm>
            <a:off x="1785918" y="3429000"/>
            <a:ext cx="2643206" cy="1857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หน้าต่างกิจกรรมหลัก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12" y="1714488"/>
            <a:ext cx="8858344" cy="25717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6000760" y="4143380"/>
            <a:ext cx="2857520" cy="785818"/>
          </a:xfrm>
          <a:prstGeom prst="wedgeRoundRectCallout">
            <a:avLst>
              <a:gd name="adj1" fmla="val 24508"/>
              <a:gd name="adj2" fmla="val -1561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เพื่อดู/แก้ไขรายละเอียดการก่อหนี้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หน้าต่างหลัก แผนงาน-โครงการ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22860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2928926" y="1214422"/>
            <a:ext cx="2857520" cy="785818"/>
          </a:xfrm>
          <a:prstGeom prst="wedgeRoundRectCallout">
            <a:avLst>
              <a:gd name="adj1" fmla="val 22476"/>
              <a:gd name="adj2" fmla="val 2132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ตรงกับ</a:t>
            </a:r>
            <a:b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งบรวมในกิจกรรมหลัก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3786182" y="5214950"/>
            <a:ext cx="2857520" cy="785818"/>
          </a:xfrm>
          <a:prstGeom prst="wedgeRoundRectCallout">
            <a:avLst>
              <a:gd name="adj1" fmla="val 84444"/>
              <a:gd name="adj2" fmla="val -2669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เพื่อดู/แก้ไขรายละเอียดกิจกรรม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คำบรรยายภาพแบบสี่เหลี่ยมมุมมน 7"/>
          <p:cNvSpPr/>
          <p:nvPr/>
        </p:nvSpPr>
        <p:spPr>
          <a:xfrm>
            <a:off x="5929322" y="1214422"/>
            <a:ext cx="2857520" cy="785818"/>
          </a:xfrm>
          <a:prstGeom prst="wedgeRoundRectCallout">
            <a:avLst>
              <a:gd name="adj1" fmla="val 45334"/>
              <a:gd name="adj2" fmla="val 21697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ก่อหนี้แต่ละโครงการ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6858016" y="4929198"/>
            <a:ext cx="2285984" cy="785818"/>
          </a:xfrm>
          <a:prstGeom prst="wedgeRoundRectCallout">
            <a:avLst>
              <a:gd name="adj1" fmla="val 37460"/>
              <a:gd name="adj2" fmla="val -14689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ภาพรวมการก่อหนี้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>
            <a:off x="928662" y="4500570"/>
            <a:ext cx="2428892" cy="785818"/>
          </a:xfrm>
          <a:prstGeom prst="wedgeRoundRectCallout">
            <a:avLst>
              <a:gd name="adj1" fmla="val 106705"/>
              <a:gd name="adj2" fmla="val -9887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งบประมาณทั้งหมด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33480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END</a:t>
            </a:r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 / 25 แผนงาน ปี 2558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572164" cy="5940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914402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บันทึกแผนงาน-โครงการ ปี 2558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2428860" y="3071810"/>
            <a:ext cx="3000396" cy="1000132"/>
          </a:xfrm>
          <a:prstGeom prst="wedgeRoundRectCallout">
            <a:avLst>
              <a:gd name="adj1" fmla="val 21668"/>
              <a:gd name="adj2" fmla="val -927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เพิ่ม-แก้ไข </a:t>
            </a:r>
            <a:r>
              <a:rPr lang="en-US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Item List </a:t>
            </a: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ต่างๆ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สำหรับงานยุทธศาสตร์ เท่านั้น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  Item List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ค่าเริ่มต้น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2500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000240"/>
            <a:ext cx="3000396" cy="40005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2268" y="1971684"/>
            <a:ext cx="2928959" cy="40290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9899" y="2000240"/>
            <a:ext cx="2801257" cy="40005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การเพิ่ม-ลบ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Item List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สำหรับงานยุทธศาสตร์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008717" cy="5072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428596" y="2571744"/>
            <a:ext cx="2214578" cy="857256"/>
          </a:xfrm>
          <a:prstGeom prst="wedgeRoundRectCallout">
            <a:avLst>
              <a:gd name="adj1" fmla="val 19428"/>
              <a:gd name="adj2" fmla="val -1104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เพิ่มข้อมูล </a:t>
            </a:r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Item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4000496" y="2928934"/>
            <a:ext cx="2071702" cy="857256"/>
          </a:xfrm>
          <a:prstGeom prst="wedgeRoundRectCallout">
            <a:avLst>
              <a:gd name="adj1" fmla="val 66174"/>
              <a:gd name="adj2" fmla="val -2237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ลบรายการนั้นๆ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3857628"/>
            <a:ext cx="2340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หากรายการใด</a:t>
            </a:r>
            <a:b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มีการใช้งานแล้ว</a:t>
            </a:r>
            <a:b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จะไม่สามารถลบได้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857916" cy="44476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การเพิ่ม-ลบ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Item List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สำหรับงานยุทธศาสตร์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ขั้นตอนการบันทึกแผนงาน-โครงการ</a:t>
            </a:r>
            <a:endParaRPr lang="th-TH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643050"/>
            <a:ext cx="422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1. เพิ่มแผนงาน-โครงการ</a:t>
            </a:r>
            <a:endParaRPr lang="th-TH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2548590"/>
            <a:ext cx="36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2. บันทึกกิจกรรมหลัก</a:t>
            </a:r>
            <a:endParaRPr lang="th-TH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4467" y="3429000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3. บันทึกการก่อหนี้ผูกพัน</a:t>
            </a:r>
            <a:endParaRPr lang="th-TH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การเพิ่มแผนงาน-โครงการ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77" y="1928802"/>
            <a:ext cx="8972989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65541"/>
            <a:ext cx="3000396" cy="67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ลูกศรโค้ง 5"/>
          <p:cNvSpPr/>
          <p:nvPr/>
        </p:nvSpPr>
        <p:spPr>
          <a:xfrm rot="5400000">
            <a:off x="3321835" y="1250141"/>
            <a:ext cx="642942" cy="571504"/>
          </a:xfrm>
          <a:prstGeom prst="bentArrow">
            <a:avLst>
              <a:gd name="adj1" fmla="val 40238"/>
              <a:gd name="adj2" fmla="val 41508"/>
              <a:gd name="adj3" fmla="val 42778"/>
              <a:gd name="adj4" fmla="val 25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357826"/>
            <a:ext cx="7691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กรณีเลือกประเภท </a:t>
            </a:r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แผนงาน  จะไม่ต้องบันทึกวันที่อนุมัติโครงการ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rot="5400000" flipH="1" flipV="1">
            <a:off x="1322365" y="4606933"/>
            <a:ext cx="135732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3714744" y="2000240"/>
            <a:ext cx="2786082" cy="571504"/>
          </a:xfrm>
          <a:prstGeom prst="wedgeRoundRectCallout">
            <a:avLst>
              <a:gd name="adj1" fmla="val -9746"/>
              <a:gd name="adj2" fmla="val 22143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วันที่อนุมัติโครงการ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3" y="1214422"/>
            <a:ext cx="910045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การบันทึกแผนงาน-โครงการ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928662" y="4643446"/>
            <a:ext cx="1428760" cy="571504"/>
          </a:xfrm>
          <a:prstGeom prst="wedgeRoundRectCallout">
            <a:avLst>
              <a:gd name="adj1" fmla="val 24508"/>
              <a:gd name="adj2" fmla="val -1561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4429124" y="2143116"/>
            <a:ext cx="2571768" cy="571504"/>
          </a:xfrm>
          <a:prstGeom prst="wedgeRoundRectCallout">
            <a:avLst>
              <a:gd name="adj1" fmla="val 21461"/>
              <a:gd name="adj2" fmla="val 20958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 จะไม่ระบุวันอนุมัติ</a:t>
            </a:r>
            <a:endParaRPr lang="th-TH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211</Words>
  <Application>Microsoft Office PowerPoint</Application>
  <PresentationFormat>นำเสนอทางหน้าจอ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APICHAT</dc:creator>
  <cp:lastModifiedBy>APICHAT</cp:lastModifiedBy>
  <cp:revision>10</cp:revision>
  <dcterms:created xsi:type="dcterms:W3CDTF">2014-11-17T06:50:28Z</dcterms:created>
  <dcterms:modified xsi:type="dcterms:W3CDTF">2014-11-18T04:10:54Z</dcterms:modified>
</cp:coreProperties>
</file>